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2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, Qixin" initials="ZQ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817"/>
    <a:srgbClr val="FF920E"/>
    <a:srgbClr val="D35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13"/>
    <p:restoredTop sz="94280"/>
  </p:normalViewPr>
  <p:slideViewPr>
    <p:cSldViewPr snapToGrid="0" snapToObjects="1">
      <p:cViewPr>
        <p:scale>
          <a:sx n="90" d="100"/>
          <a:sy n="90" d="100"/>
        </p:scale>
        <p:origin x="6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9T14:42:03.445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microsoft.com/office/2007/relationships/hdphoto" Target="../media/hdphoto3.wdp"/><Relationship Id="rId1" Type="http://schemas.openxmlformats.org/officeDocument/2006/relationships/image" Target="../media/image6.jpeg"/><Relationship Id="rId6" Type="http://schemas.microsoft.com/office/2007/relationships/hdphoto" Target="../media/hdphoto5.wdp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microsoft.com/office/2007/relationships/hdphoto" Target="../media/hdphoto6.wdp"/><Relationship Id="rId1" Type="http://schemas.openxmlformats.org/officeDocument/2006/relationships/image" Target="../media/image9.jpeg"/><Relationship Id="rId4" Type="http://schemas.microsoft.com/office/2007/relationships/hdphoto" Target="../media/hdphoto7.wdp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5.wdp"/><Relationship Id="rId2" Type="http://schemas.microsoft.com/office/2007/relationships/hdphoto" Target="../media/hdphoto3.wdp"/><Relationship Id="rId1" Type="http://schemas.openxmlformats.org/officeDocument/2006/relationships/image" Target="../media/image6.jpeg"/><Relationship Id="rId6" Type="http://schemas.openxmlformats.org/officeDocument/2006/relationships/image" Target="../media/image8.jpeg"/><Relationship Id="rId5" Type="http://schemas.microsoft.com/office/2007/relationships/hdphoto" Target="../media/hdphoto4.wdp"/><Relationship Id="rId4" Type="http://schemas.openxmlformats.org/officeDocument/2006/relationships/image" Target="../media/image7.jpe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07/relationships/hdphoto" Target="../media/hdphoto6.wdp"/><Relationship Id="rId1" Type="http://schemas.openxmlformats.org/officeDocument/2006/relationships/image" Target="../media/image9.jpeg"/><Relationship Id="rId5" Type="http://schemas.microsoft.com/office/2007/relationships/hdphoto" Target="../media/hdphoto7.wdp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7AC8C-D5C9-4A4B-A0D9-9DC66414D00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4B85CF-BEAF-574E-B04F-53EA17B7D58D}">
      <dgm:prSet phldrT="[Text]" custT="1"/>
      <dgm:spPr/>
      <dgm:t>
        <a:bodyPr/>
        <a:lstStyle/>
        <a:p>
          <a:r>
            <a:rPr lang="en-US" sz="2000" dirty="0"/>
            <a:t> </a:t>
          </a:r>
          <a:r>
            <a:rPr lang="en-US" altLang="zh-CN" sz="2000" dirty="0"/>
            <a:t>Dynamic Forest</a:t>
          </a:r>
          <a:endParaRPr lang="en-US" sz="2000" dirty="0"/>
        </a:p>
      </dgm:t>
    </dgm:pt>
    <dgm:pt modelId="{6617077D-2124-1B43-9A8B-754EB84C9A01}" type="parTrans" cxnId="{64BE85A1-E005-5F49-980B-91E1A5248A8F}">
      <dgm:prSet/>
      <dgm:spPr/>
      <dgm:t>
        <a:bodyPr/>
        <a:lstStyle/>
        <a:p>
          <a:endParaRPr lang="en-US" sz="2000"/>
        </a:p>
      </dgm:t>
    </dgm:pt>
    <dgm:pt modelId="{A51C5C0E-3B3F-1243-8645-5FC44B3C2D2C}" type="sibTrans" cxnId="{64BE85A1-E005-5F49-980B-91E1A5248A8F}">
      <dgm:prSet/>
      <dgm:spPr/>
      <dgm:t>
        <a:bodyPr/>
        <a:lstStyle/>
        <a:p>
          <a:endParaRPr lang="en-US" sz="2000"/>
        </a:p>
      </dgm:t>
    </dgm:pt>
    <dgm:pt modelId="{EB1069F0-22F8-E14C-B078-7F42D3C44AEA}">
      <dgm:prSet custT="1"/>
      <dgm:spPr/>
      <dgm:t>
        <a:bodyPr/>
        <a:lstStyle/>
        <a:p>
          <a:r>
            <a:rPr lang="en-US" sz="2000" dirty="0"/>
            <a:t>Splay Tree</a:t>
          </a:r>
        </a:p>
      </dgm:t>
    </dgm:pt>
    <dgm:pt modelId="{7514ABBB-06C9-5949-A566-484E4B02F5CB}" type="parTrans" cxnId="{AD8AE1B0-D379-7843-B4F5-341DF3F25EF1}">
      <dgm:prSet/>
      <dgm:spPr/>
      <dgm:t>
        <a:bodyPr/>
        <a:lstStyle/>
        <a:p>
          <a:endParaRPr lang="en-US" sz="2000"/>
        </a:p>
      </dgm:t>
    </dgm:pt>
    <dgm:pt modelId="{4646F28B-A1A5-1941-A5B6-B03517ABBE1E}" type="sibTrans" cxnId="{AD8AE1B0-D379-7843-B4F5-341DF3F25EF1}">
      <dgm:prSet/>
      <dgm:spPr/>
      <dgm:t>
        <a:bodyPr/>
        <a:lstStyle/>
        <a:p>
          <a:endParaRPr lang="en-US" sz="2000"/>
        </a:p>
      </dgm:t>
    </dgm:pt>
    <dgm:pt modelId="{92F5AB59-D887-284F-8DB9-3A8706378656}">
      <dgm:prSet custT="1"/>
      <dgm:spPr/>
      <dgm:t>
        <a:bodyPr/>
        <a:lstStyle/>
        <a:p>
          <a:endParaRPr lang="en-US" sz="2000" dirty="0"/>
        </a:p>
      </dgm:t>
    </dgm:pt>
    <dgm:pt modelId="{36EFF0A9-D99C-3F46-A6B7-C36F1BF92ED2}" type="parTrans" cxnId="{DA53E260-74F1-7C4D-8EFB-DE6A027AABB2}">
      <dgm:prSet/>
      <dgm:spPr/>
      <dgm:t>
        <a:bodyPr/>
        <a:lstStyle/>
        <a:p>
          <a:endParaRPr lang="en-US" sz="2000"/>
        </a:p>
      </dgm:t>
    </dgm:pt>
    <dgm:pt modelId="{A6B630A1-2B96-D040-9FC3-28FB9E891F46}" type="sibTrans" cxnId="{DA53E260-74F1-7C4D-8EFB-DE6A027AABB2}">
      <dgm:prSet/>
      <dgm:spPr/>
      <dgm:t>
        <a:bodyPr/>
        <a:lstStyle/>
        <a:p>
          <a:endParaRPr lang="en-US" sz="2000"/>
        </a:p>
      </dgm:t>
    </dgm:pt>
    <dgm:pt modelId="{6C0858AD-B7CB-124C-A8DA-5BC7315D2F3A}">
      <dgm:prSet custT="1"/>
      <dgm:spPr/>
      <dgm:t>
        <a:bodyPr/>
        <a:lstStyle/>
        <a:p>
          <a:endParaRPr lang="en-US" sz="2000" dirty="0"/>
        </a:p>
      </dgm:t>
    </dgm:pt>
    <dgm:pt modelId="{C4EDBA2B-2B88-664F-BE14-674A215103BD}" type="parTrans" cxnId="{482DB153-EBD0-E64E-8251-41D3844CA5CD}">
      <dgm:prSet/>
      <dgm:spPr/>
      <dgm:t>
        <a:bodyPr/>
        <a:lstStyle/>
        <a:p>
          <a:endParaRPr lang="en-US" sz="2000"/>
        </a:p>
      </dgm:t>
    </dgm:pt>
    <dgm:pt modelId="{4F2E08FD-174A-E641-B892-1135CDC14DE3}" type="sibTrans" cxnId="{482DB153-EBD0-E64E-8251-41D3844CA5CD}">
      <dgm:prSet/>
      <dgm:spPr/>
      <dgm:t>
        <a:bodyPr/>
        <a:lstStyle/>
        <a:p>
          <a:endParaRPr lang="en-US" sz="2000"/>
        </a:p>
      </dgm:t>
    </dgm:pt>
    <dgm:pt modelId="{53386D88-9795-E146-990D-7DC7490B1EA0}" type="pres">
      <dgm:prSet presAssocID="{8127AC8C-D5C9-4A4B-A0D9-9DC66414D006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4BA2502A-D66E-FC4C-B253-64E5B1082824}" type="pres">
      <dgm:prSet presAssocID="{EB1069F0-22F8-E14C-B078-7F42D3C44AEA}" presName="hierRoot1" presStyleCnt="0">
        <dgm:presLayoutVars>
          <dgm:hierBranch val="init"/>
        </dgm:presLayoutVars>
      </dgm:prSet>
      <dgm:spPr/>
    </dgm:pt>
    <dgm:pt modelId="{F4ED3DA2-58F8-2849-B598-693DF36F74FD}" type="pres">
      <dgm:prSet presAssocID="{EB1069F0-22F8-E14C-B078-7F42D3C44AEA}" presName="rootComposite1" presStyleCnt="0"/>
      <dgm:spPr/>
    </dgm:pt>
    <dgm:pt modelId="{66A603AA-3463-2447-A77B-096D67EF6853}" type="pres">
      <dgm:prSet presAssocID="{EB1069F0-22F8-E14C-B078-7F42D3C44AEA}" presName="rootText1" presStyleLbl="node0" presStyleIdx="0" presStyleCnt="1" custScaleX="63938" custScaleY="58464">
        <dgm:presLayoutVars>
          <dgm:chPref val="3"/>
        </dgm:presLayoutVars>
      </dgm:prSet>
      <dgm:spPr/>
    </dgm:pt>
    <dgm:pt modelId="{AA55CB80-F7FF-DB4D-AD94-0F9F989163B9}" type="pres">
      <dgm:prSet presAssocID="{EB1069F0-22F8-E14C-B078-7F42D3C44AEA}" presName="rootConnector1" presStyleLbl="node1" presStyleIdx="0" presStyleCnt="0"/>
      <dgm:spPr/>
    </dgm:pt>
    <dgm:pt modelId="{3ECADBDB-AE6C-CD4E-8C8E-C3F027BF0B44}" type="pres">
      <dgm:prSet presAssocID="{EB1069F0-22F8-E14C-B078-7F42D3C44AEA}" presName="hierChild2" presStyleCnt="0"/>
      <dgm:spPr/>
    </dgm:pt>
    <dgm:pt modelId="{984AF6ED-4EDC-144A-8EA3-64601BAA2B76}" type="pres">
      <dgm:prSet presAssocID="{6617077D-2124-1B43-9A8B-754EB84C9A01}" presName="Name66" presStyleLbl="parChTrans1D2" presStyleIdx="0" presStyleCnt="1"/>
      <dgm:spPr/>
    </dgm:pt>
    <dgm:pt modelId="{2F8EF36C-32C0-F241-8D25-2329802805F5}" type="pres">
      <dgm:prSet presAssocID="{614B85CF-BEAF-574E-B04F-53EA17B7D58D}" presName="hierRoot2" presStyleCnt="0">
        <dgm:presLayoutVars>
          <dgm:hierBranch val="init"/>
        </dgm:presLayoutVars>
      </dgm:prSet>
      <dgm:spPr/>
    </dgm:pt>
    <dgm:pt modelId="{3DA8B6AE-C37A-2A4E-84E0-AE75E738A864}" type="pres">
      <dgm:prSet presAssocID="{614B85CF-BEAF-574E-B04F-53EA17B7D58D}" presName="rootComposite" presStyleCnt="0"/>
      <dgm:spPr/>
    </dgm:pt>
    <dgm:pt modelId="{E4E7BDF2-2F45-084C-A1DA-D6793DCA9A7C}" type="pres">
      <dgm:prSet presAssocID="{614B85CF-BEAF-574E-B04F-53EA17B7D58D}" presName="rootText" presStyleLbl="node2" presStyleIdx="0" presStyleCnt="1" custScaleX="91766" custScaleY="51151">
        <dgm:presLayoutVars>
          <dgm:chPref val="3"/>
        </dgm:presLayoutVars>
      </dgm:prSet>
      <dgm:spPr/>
    </dgm:pt>
    <dgm:pt modelId="{2EDF95DB-683C-094B-B8F4-39AE69FDE5FD}" type="pres">
      <dgm:prSet presAssocID="{614B85CF-BEAF-574E-B04F-53EA17B7D58D}" presName="rootConnector" presStyleLbl="node2" presStyleIdx="0" presStyleCnt="1"/>
      <dgm:spPr/>
    </dgm:pt>
    <dgm:pt modelId="{F80F1F43-5027-B044-8CA9-60EE263BBD8A}" type="pres">
      <dgm:prSet presAssocID="{614B85CF-BEAF-574E-B04F-53EA17B7D58D}" presName="hierChild4" presStyleCnt="0"/>
      <dgm:spPr/>
    </dgm:pt>
    <dgm:pt modelId="{E2FB868F-937E-1343-88FB-CB3010E474B5}" type="pres">
      <dgm:prSet presAssocID="{36EFF0A9-D99C-3F46-A6B7-C36F1BF92ED2}" presName="Name66" presStyleLbl="parChTrans1D3" presStyleIdx="0" presStyleCnt="2"/>
      <dgm:spPr/>
    </dgm:pt>
    <dgm:pt modelId="{691010A9-41B4-1D43-BD3D-0E8D6A9EA993}" type="pres">
      <dgm:prSet presAssocID="{92F5AB59-D887-284F-8DB9-3A8706378656}" presName="hierRoot2" presStyleCnt="0">
        <dgm:presLayoutVars>
          <dgm:hierBranch val="init"/>
        </dgm:presLayoutVars>
      </dgm:prSet>
      <dgm:spPr/>
    </dgm:pt>
    <dgm:pt modelId="{CF3A9918-E488-4342-91CB-46D9B886DF1E}" type="pres">
      <dgm:prSet presAssocID="{92F5AB59-D887-284F-8DB9-3A8706378656}" presName="rootComposite" presStyleCnt="0"/>
      <dgm:spPr/>
    </dgm:pt>
    <dgm:pt modelId="{3F9B7C41-2627-7142-917F-389772CC0823}" type="pres">
      <dgm:prSet presAssocID="{92F5AB59-D887-284F-8DB9-3A8706378656}" presName="rootText" presStyleLbl="node3" presStyleIdx="0" presStyleCnt="2" custScaleX="20066" custScaleY="70204" custLinFactY="-62428" custLinFactNeighborY="-100000">
        <dgm:presLayoutVars>
          <dgm:chPref val="3"/>
        </dgm:presLayoutVars>
      </dgm:prSet>
      <dgm:spPr/>
    </dgm:pt>
    <dgm:pt modelId="{2BD5E552-AF79-1142-B259-9AA1F6821FC4}" type="pres">
      <dgm:prSet presAssocID="{92F5AB59-D887-284F-8DB9-3A8706378656}" presName="rootConnector" presStyleLbl="node3" presStyleIdx="0" presStyleCnt="2"/>
      <dgm:spPr/>
    </dgm:pt>
    <dgm:pt modelId="{A9A11041-4BD3-E146-919B-EFA351061871}" type="pres">
      <dgm:prSet presAssocID="{92F5AB59-D887-284F-8DB9-3A8706378656}" presName="hierChild4" presStyleCnt="0"/>
      <dgm:spPr/>
    </dgm:pt>
    <dgm:pt modelId="{55D9EEF5-F431-FF4E-8D3F-239C3ACFA6A1}" type="pres">
      <dgm:prSet presAssocID="{92F5AB59-D887-284F-8DB9-3A8706378656}" presName="hierChild5" presStyleCnt="0"/>
      <dgm:spPr/>
    </dgm:pt>
    <dgm:pt modelId="{20D84C0E-F1DA-814C-BFFA-AC03BC572252}" type="pres">
      <dgm:prSet presAssocID="{C4EDBA2B-2B88-664F-BE14-674A215103BD}" presName="Name66" presStyleLbl="parChTrans1D3" presStyleIdx="1" presStyleCnt="2"/>
      <dgm:spPr/>
    </dgm:pt>
    <dgm:pt modelId="{76A59101-50BA-A247-926C-395B412E6F0A}" type="pres">
      <dgm:prSet presAssocID="{6C0858AD-B7CB-124C-A8DA-5BC7315D2F3A}" presName="hierRoot2" presStyleCnt="0">
        <dgm:presLayoutVars>
          <dgm:hierBranch val="init"/>
        </dgm:presLayoutVars>
      </dgm:prSet>
      <dgm:spPr/>
    </dgm:pt>
    <dgm:pt modelId="{D92B0B96-9479-9F43-A000-669C15FE4476}" type="pres">
      <dgm:prSet presAssocID="{6C0858AD-B7CB-124C-A8DA-5BC7315D2F3A}" presName="rootComposite" presStyleCnt="0"/>
      <dgm:spPr/>
    </dgm:pt>
    <dgm:pt modelId="{D847FA70-AAAF-CE42-B4C4-C46D527E6CCE}" type="pres">
      <dgm:prSet presAssocID="{6C0858AD-B7CB-124C-A8DA-5BC7315D2F3A}" presName="rootText" presStyleLbl="node3" presStyleIdx="1" presStyleCnt="2" custScaleX="22245" custScaleY="66093" custLinFactY="46173" custLinFactNeighborY="100000">
        <dgm:presLayoutVars>
          <dgm:chPref val="3"/>
        </dgm:presLayoutVars>
      </dgm:prSet>
      <dgm:spPr/>
    </dgm:pt>
    <dgm:pt modelId="{F79BC4E3-A48C-FA40-AEFF-6165D8529833}" type="pres">
      <dgm:prSet presAssocID="{6C0858AD-B7CB-124C-A8DA-5BC7315D2F3A}" presName="rootConnector" presStyleLbl="node3" presStyleIdx="1" presStyleCnt="2"/>
      <dgm:spPr/>
    </dgm:pt>
    <dgm:pt modelId="{04EBB07F-E043-2B45-B2C1-1DF6EAFA64A2}" type="pres">
      <dgm:prSet presAssocID="{6C0858AD-B7CB-124C-A8DA-5BC7315D2F3A}" presName="hierChild4" presStyleCnt="0"/>
      <dgm:spPr/>
    </dgm:pt>
    <dgm:pt modelId="{5FF08C82-6988-BC42-979D-D2FFAC4E39DA}" type="pres">
      <dgm:prSet presAssocID="{6C0858AD-B7CB-124C-A8DA-5BC7315D2F3A}" presName="hierChild5" presStyleCnt="0"/>
      <dgm:spPr/>
    </dgm:pt>
    <dgm:pt modelId="{2AC848DA-8893-5D41-BFE9-AE8B687A7543}" type="pres">
      <dgm:prSet presAssocID="{614B85CF-BEAF-574E-B04F-53EA17B7D58D}" presName="hierChild5" presStyleCnt="0"/>
      <dgm:spPr/>
    </dgm:pt>
    <dgm:pt modelId="{37FC3BB0-05AB-6845-96EF-5A2AF7F02168}" type="pres">
      <dgm:prSet presAssocID="{EB1069F0-22F8-E14C-B078-7F42D3C44AEA}" presName="hierChild3" presStyleCnt="0"/>
      <dgm:spPr/>
    </dgm:pt>
  </dgm:ptLst>
  <dgm:cxnLst>
    <dgm:cxn modelId="{22885A12-5D63-C746-A4D7-2AB16D007BDF}" type="presOf" srcId="{8127AC8C-D5C9-4A4B-A0D9-9DC66414D006}" destId="{53386D88-9795-E146-990D-7DC7490B1EA0}" srcOrd="0" destOrd="0" presId="urn:microsoft.com/office/officeart/2009/3/layout/HorizontalOrganizationChart"/>
    <dgm:cxn modelId="{7BB41424-6CA7-814B-91C4-03D1CD4BD728}" type="presOf" srcId="{C4EDBA2B-2B88-664F-BE14-674A215103BD}" destId="{20D84C0E-F1DA-814C-BFFA-AC03BC572252}" srcOrd="0" destOrd="0" presId="urn:microsoft.com/office/officeart/2009/3/layout/HorizontalOrganizationChart"/>
    <dgm:cxn modelId="{2600CE2E-F2AF-E249-BB13-461AD4A5107D}" type="presOf" srcId="{EB1069F0-22F8-E14C-B078-7F42D3C44AEA}" destId="{AA55CB80-F7FF-DB4D-AD94-0F9F989163B9}" srcOrd="1" destOrd="0" presId="urn:microsoft.com/office/officeart/2009/3/layout/HorizontalOrganizationChart"/>
    <dgm:cxn modelId="{C96A8042-BAEC-EB4A-8DED-A607A6BCA28A}" type="presOf" srcId="{6C0858AD-B7CB-124C-A8DA-5BC7315D2F3A}" destId="{D847FA70-AAAF-CE42-B4C4-C46D527E6CCE}" srcOrd="0" destOrd="0" presId="urn:microsoft.com/office/officeart/2009/3/layout/HorizontalOrganizationChart"/>
    <dgm:cxn modelId="{CC18BB44-1E1A-CB41-B064-E6624DA1D0AB}" type="presOf" srcId="{6C0858AD-B7CB-124C-A8DA-5BC7315D2F3A}" destId="{F79BC4E3-A48C-FA40-AEFF-6165D8529833}" srcOrd="1" destOrd="0" presId="urn:microsoft.com/office/officeart/2009/3/layout/HorizontalOrganizationChart"/>
    <dgm:cxn modelId="{3141F950-23F3-8C4C-B008-981A90112723}" type="presOf" srcId="{614B85CF-BEAF-574E-B04F-53EA17B7D58D}" destId="{2EDF95DB-683C-094B-B8F4-39AE69FDE5FD}" srcOrd="1" destOrd="0" presId="urn:microsoft.com/office/officeart/2009/3/layout/HorizontalOrganizationChart"/>
    <dgm:cxn modelId="{482DB153-EBD0-E64E-8251-41D3844CA5CD}" srcId="{614B85CF-BEAF-574E-B04F-53EA17B7D58D}" destId="{6C0858AD-B7CB-124C-A8DA-5BC7315D2F3A}" srcOrd="1" destOrd="0" parTransId="{C4EDBA2B-2B88-664F-BE14-674A215103BD}" sibTransId="{4F2E08FD-174A-E641-B892-1135CDC14DE3}"/>
    <dgm:cxn modelId="{A4C9AB55-77D5-C243-B9B5-DC2C78ED5683}" type="presOf" srcId="{92F5AB59-D887-284F-8DB9-3A8706378656}" destId="{3F9B7C41-2627-7142-917F-389772CC0823}" srcOrd="0" destOrd="0" presId="urn:microsoft.com/office/officeart/2009/3/layout/HorizontalOrganizationChart"/>
    <dgm:cxn modelId="{DA53E260-74F1-7C4D-8EFB-DE6A027AABB2}" srcId="{614B85CF-BEAF-574E-B04F-53EA17B7D58D}" destId="{92F5AB59-D887-284F-8DB9-3A8706378656}" srcOrd="0" destOrd="0" parTransId="{36EFF0A9-D99C-3F46-A6B7-C36F1BF92ED2}" sibTransId="{A6B630A1-2B96-D040-9FC3-28FB9E891F46}"/>
    <dgm:cxn modelId="{735E5E92-B53B-6E4B-919C-2F836F16F548}" type="presOf" srcId="{614B85CF-BEAF-574E-B04F-53EA17B7D58D}" destId="{E4E7BDF2-2F45-084C-A1DA-D6793DCA9A7C}" srcOrd="0" destOrd="0" presId="urn:microsoft.com/office/officeart/2009/3/layout/HorizontalOrganizationChart"/>
    <dgm:cxn modelId="{64BE85A1-E005-5F49-980B-91E1A5248A8F}" srcId="{EB1069F0-22F8-E14C-B078-7F42D3C44AEA}" destId="{614B85CF-BEAF-574E-B04F-53EA17B7D58D}" srcOrd="0" destOrd="0" parTransId="{6617077D-2124-1B43-9A8B-754EB84C9A01}" sibTransId="{A51C5C0E-3B3F-1243-8645-5FC44B3C2D2C}"/>
    <dgm:cxn modelId="{AD8AE1B0-D379-7843-B4F5-341DF3F25EF1}" srcId="{8127AC8C-D5C9-4A4B-A0D9-9DC66414D006}" destId="{EB1069F0-22F8-E14C-B078-7F42D3C44AEA}" srcOrd="0" destOrd="0" parTransId="{7514ABBB-06C9-5949-A566-484E4B02F5CB}" sibTransId="{4646F28B-A1A5-1941-A5B6-B03517ABBE1E}"/>
    <dgm:cxn modelId="{350554C3-9C83-D140-B061-9F5EC5018568}" type="presOf" srcId="{92F5AB59-D887-284F-8DB9-3A8706378656}" destId="{2BD5E552-AF79-1142-B259-9AA1F6821FC4}" srcOrd="1" destOrd="0" presId="urn:microsoft.com/office/officeart/2009/3/layout/HorizontalOrganizationChart"/>
    <dgm:cxn modelId="{A9F137CD-559A-F34E-850A-2D063E5C3934}" type="presOf" srcId="{6617077D-2124-1B43-9A8B-754EB84C9A01}" destId="{984AF6ED-4EDC-144A-8EA3-64601BAA2B76}" srcOrd="0" destOrd="0" presId="urn:microsoft.com/office/officeart/2009/3/layout/HorizontalOrganizationChart"/>
    <dgm:cxn modelId="{FCA7E6DD-86DF-A044-8DB6-D36BC8CE776A}" type="presOf" srcId="{EB1069F0-22F8-E14C-B078-7F42D3C44AEA}" destId="{66A603AA-3463-2447-A77B-096D67EF6853}" srcOrd="0" destOrd="0" presId="urn:microsoft.com/office/officeart/2009/3/layout/HorizontalOrganizationChart"/>
    <dgm:cxn modelId="{0A872EE9-0D82-804A-9281-78A7C47EA56A}" type="presOf" srcId="{36EFF0A9-D99C-3F46-A6B7-C36F1BF92ED2}" destId="{E2FB868F-937E-1343-88FB-CB3010E474B5}" srcOrd="0" destOrd="0" presId="urn:microsoft.com/office/officeart/2009/3/layout/HorizontalOrganizationChart"/>
    <dgm:cxn modelId="{21DA46BB-8CA7-5E4D-AC3F-DBCD6C97A3D2}" type="presParOf" srcId="{53386D88-9795-E146-990D-7DC7490B1EA0}" destId="{4BA2502A-D66E-FC4C-B253-64E5B1082824}" srcOrd="0" destOrd="0" presId="urn:microsoft.com/office/officeart/2009/3/layout/HorizontalOrganizationChart"/>
    <dgm:cxn modelId="{83DC59DF-B01A-234F-BA8A-CF86533BD15B}" type="presParOf" srcId="{4BA2502A-D66E-FC4C-B253-64E5B1082824}" destId="{F4ED3DA2-58F8-2849-B598-693DF36F74FD}" srcOrd="0" destOrd="0" presId="urn:microsoft.com/office/officeart/2009/3/layout/HorizontalOrganizationChart"/>
    <dgm:cxn modelId="{5959FBA5-D655-B848-9E1B-5B31AC1391D2}" type="presParOf" srcId="{F4ED3DA2-58F8-2849-B598-693DF36F74FD}" destId="{66A603AA-3463-2447-A77B-096D67EF6853}" srcOrd="0" destOrd="0" presId="urn:microsoft.com/office/officeart/2009/3/layout/HorizontalOrganizationChart"/>
    <dgm:cxn modelId="{25C9B6CC-F52D-4445-9529-FAB5BF559114}" type="presParOf" srcId="{F4ED3DA2-58F8-2849-B598-693DF36F74FD}" destId="{AA55CB80-F7FF-DB4D-AD94-0F9F989163B9}" srcOrd="1" destOrd="0" presId="urn:microsoft.com/office/officeart/2009/3/layout/HorizontalOrganizationChart"/>
    <dgm:cxn modelId="{76AE3F4D-BE08-7E4B-939A-BFD75683AE4E}" type="presParOf" srcId="{4BA2502A-D66E-FC4C-B253-64E5B1082824}" destId="{3ECADBDB-AE6C-CD4E-8C8E-C3F027BF0B44}" srcOrd="1" destOrd="0" presId="urn:microsoft.com/office/officeart/2009/3/layout/HorizontalOrganizationChart"/>
    <dgm:cxn modelId="{11961656-6656-834C-8348-495B147F5956}" type="presParOf" srcId="{3ECADBDB-AE6C-CD4E-8C8E-C3F027BF0B44}" destId="{984AF6ED-4EDC-144A-8EA3-64601BAA2B76}" srcOrd="0" destOrd="0" presId="urn:microsoft.com/office/officeart/2009/3/layout/HorizontalOrganizationChart"/>
    <dgm:cxn modelId="{7C5A3893-C356-4740-A54C-1A2C0A8EDC24}" type="presParOf" srcId="{3ECADBDB-AE6C-CD4E-8C8E-C3F027BF0B44}" destId="{2F8EF36C-32C0-F241-8D25-2329802805F5}" srcOrd="1" destOrd="0" presId="urn:microsoft.com/office/officeart/2009/3/layout/HorizontalOrganizationChart"/>
    <dgm:cxn modelId="{C0EBB3C1-A20D-434B-9BBA-2076E10CA8B8}" type="presParOf" srcId="{2F8EF36C-32C0-F241-8D25-2329802805F5}" destId="{3DA8B6AE-C37A-2A4E-84E0-AE75E738A864}" srcOrd="0" destOrd="0" presId="urn:microsoft.com/office/officeart/2009/3/layout/HorizontalOrganizationChart"/>
    <dgm:cxn modelId="{DD961B32-8FAD-3044-B92A-DD128049B5D6}" type="presParOf" srcId="{3DA8B6AE-C37A-2A4E-84E0-AE75E738A864}" destId="{E4E7BDF2-2F45-084C-A1DA-D6793DCA9A7C}" srcOrd="0" destOrd="0" presId="urn:microsoft.com/office/officeart/2009/3/layout/HorizontalOrganizationChart"/>
    <dgm:cxn modelId="{FC3E8D07-2E18-984D-9E6B-C20324AC4367}" type="presParOf" srcId="{3DA8B6AE-C37A-2A4E-84E0-AE75E738A864}" destId="{2EDF95DB-683C-094B-B8F4-39AE69FDE5FD}" srcOrd="1" destOrd="0" presId="urn:microsoft.com/office/officeart/2009/3/layout/HorizontalOrganizationChart"/>
    <dgm:cxn modelId="{826E72E7-D2CB-CB40-9CBC-0C40EA4B949F}" type="presParOf" srcId="{2F8EF36C-32C0-F241-8D25-2329802805F5}" destId="{F80F1F43-5027-B044-8CA9-60EE263BBD8A}" srcOrd="1" destOrd="0" presId="urn:microsoft.com/office/officeart/2009/3/layout/HorizontalOrganizationChart"/>
    <dgm:cxn modelId="{67C07337-65D3-C14E-84C5-A611922F2D45}" type="presParOf" srcId="{F80F1F43-5027-B044-8CA9-60EE263BBD8A}" destId="{E2FB868F-937E-1343-88FB-CB3010E474B5}" srcOrd="0" destOrd="0" presId="urn:microsoft.com/office/officeart/2009/3/layout/HorizontalOrganizationChart"/>
    <dgm:cxn modelId="{70F117AD-98C3-B14B-B349-5CD765E39C05}" type="presParOf" srcId="{F80F1F43-5027-B044-8CA9-60EE263BBD8A}" destId="{691010A9-41B4-1D43-BD3D-0E8D6A9EA993}" srcOrd="1" destOrd="0" presId="urn:microsoft.com/office/officeart/2009/3/layout/HorizontalOrganizationChart"/>
    <dgm:cxn modelId="{52D7ADB4-B4EE-E54F-9AB9-E9FCC13E8C78}" type="presParOf" srcId="{691010A9-41B4-1D43-BD3D-0E8D6A9EA993}" destId="{CF3A9918-E488-4342-91CB-46D9B886DF1E}" srcOrd="0" destOrd="0" presId="urn:microsoft.com/office/officeart/2009/3/layout/HorizontalOrganizationChart"/>
    <dgm:cxn modelId="{B536C901-348B-414F-B0DC-F601E0FD9F8D}" type="presParOf" srcId="{CF3A9918-E488-4342-91CB-46D9B886DF1E}" destId="{3F9B7C41-2627-7142-917F-389772CC0823}" srcOrd="0" destOrd="0" presId="urn:microsoft.com/office/officeart/2009/3/layout/HorizontalOrganizationChart"/>
    <dgm:cxn modelId="{B45A7FF6-F0D5-6D48-B991-2D3DAB3992F7}" type="presParOf" srcId="{CF3A9918-E488-4342-91CB-46D9B886DF1E}" destId="{2BD5E552-AF79-1142-B259-9AA1F6821FC4}" srcOrd="1" destOrd="0" presId="urn:microsoft.com/office/officeart/2009/3/layout/HorizontalOrganizationChart"/>
    <dgm:cxn modelId="{93124361-8329-2342-AFF2-D001D0E038D2}" type="presParOf" srcId="{691010A9-41B4-1D43-BD3D-0E8D6A9EA993}" destId="{A9A11041-4BD3-E146-919B-EFA351061871}" srcOrd="1" destOrd="0" presId="urn:microsoft.com/office/officeart/2009/3/layout/HorizontalOrganizationChart"/>
    <dgm:cxn modelId="{E7401425-397E-924C-BA22-4F4AE7FFFB21}" type="presParOf" srcId="{691010A9-41B4-1D43-BD3D-0E8D6A9EA993}" destId="{55D9EEF5-F431-FF4E-8D3F-239C3ACFA6A1}" srcOrd="2" destOrd="0" presId="urn:microsoft.com/office/officeart/2009/3/layout/HorizontalOrganizationChart"/>
    <dgm:cxn modelId="{884C78D7-E7A9-EF4C-8684-EC5278FF31E9}" type="presParOf" srcId="{F80F1F43-5027-B044-8CA9-60EE263BBD8A}" destId="{20D84C0E-F1DA-814C-BFFA-AC03BC572252}" srcOrd="2" destOrd="0" presId="urn:microsoft.com/office/officeart/2009/3/layout/HorizontalOrganizationChart"/>
    <dgm:cxn modelId="{F49D4C94-F011-1F48-811A-A30E98569F56}" type="presParOf" srcId="{F80F1F43-5027-B044-8CA9-60EE263BBD8A}" destId="{76A59101-50BA-A247-926C-395B412E6F0A}" srcOrd="3" destOrd="0" presId="urn:microsoft.com/office/officeart/2009/3/layout/HorizontalOrganizationChart"/>
    <dgm:cxn modelId="{E8C23624-02AE-7446-9B82-6A4BC15C62A6}" type="presParOf" srcId="{76A59101-50BA-A247-926C-395B412E6F0A}" destId="{D92B0B96-9479-9F43-A000-669C15FE4476}" srcOrd="0" destOrd="0" presId="urn:microsoft.com/office/officeart/2009/3/layout/HorizontalOrganizationChart"/>
    <dgm:cxn modelId="{3FD450AF-3EFC-9644-958E-2A712EB00657}" type="presParOf" srcId="{D92B0B96-9479-9F43-A000-669C15FE4476}" destId="{D847FA70-AAAF-CE42-B4C4-C46D527E6CCE}" srcOrd="0" destOrd="0" presId="urn:microsoft.com/office/officeart/2009/3/layout/HorizontalOrganizationChart"/>
    <dgm:cxn modelId="{4920443B-F36C-4F49-B853-2D7C7DAD492D}" type="presParOf" srcId="{D92B0B96-9479-9F43-A000-669C15FE4476}" destId="{F79BC4E3-A48C-FA40-AEFF-6165D8529833}" srcOrd="1" destOrd="0" presId="urn:microsoft.com/office/officeart/2009/3/layout/HorizontalOrganizationChart"/>
    <dgm:cxn modelId="{30195920-F1AB-2443-85E5-B885E5AE2CE3}" type="presParOf" srcId="{76A59101-50BA-A247-926C-395B412E6F0A}" destId="{04EBB07F-E043-2B45-B2C1-1DF6EAFA64A2}" srcOrd="1" destOrd="0" presId="urn:microsoft.com/office/officeart/2009/3/layout/HorizontalOrganizationChart"/>
    <dgm:cxn modelId="{F45B9729-94E6-FD4D-AC4C-AFB57A4B05A4}" type="presParOf" srcId="{76A59101-50BA-A247-926C-395B412E6F0A}" destId="{5FF08C82-6988-BC42-979D-D2FFAC4E39DA}" srcOrd="2" destOrd="0" presId="urn:microsoft.com/office/officeart/2009/3/layout/HorizontalOrganizationChart"/>
    <dgm:cxn modelId="{085BECDB-7B02-9347-987D-A606DE6F22DA}" type="presParOf" srcId="{2F8EF36C-32C0-F241-8D25-2329802805F5}" destId="{2AC848DA-8893-5D41-BFE9-AE8B687A7543}" srcOrd="2" destOrd="0" presId="urn:microsoft.com/office/officeart/2009/3/layout/HorizontalOrganizationChart"/>
    <dgm:cxn modelId="{DFBD3614-E76A-D24B-B567-722624A5AA69}" type="presParOf" srcId="{4BA2502A-D66E-FC4C-B253-64E5B1082824}" destId="{37FC3BB0-05AB-6845-96EF-5A2AF7F0216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B9D8F-9EE6-0746-9F8E-B03F662D06E9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78C7896-03CA-794A-8A01-1CB1D6390AD0}">
      <dgm:prSet phldrT="[Text]" custT="1"/>
      <dgm:spPr/>
      <dgm:t>
        <a:bodyPr/>
        <a:lstStyle/>
        <a:p>
          <a:r>
            <a:rPr lang="en-US" sz="2000" dirty="0"/>
            <a:t> </a:t>
          </a:r>
        </a:p>
      </dgm:t>
    </dgm:pt>
    <dgm:pt modelId="{5F774874-3A69-8549-B3A2-6BB2C02EB716}" type="parTrans" cxnId="{752E3F7D-B101-FF44-9A13-9C445A40F68D}">
      <dgm:prSet/>
      <dgm:spPr/>
      <dgm:t>
        <a:bodyPr/>
        <a:lstStyle/>
        <a:p>
          <a:endParaRPr lang="en-US" sz="2000"/>
        </a:p>
      </dgm:t>
    </dgm:pt>
    <dgm:pt modelId="{FC6E982A-8A86-5D40-813D-C20447A6ED38}" type="sibTrans" cxnId="{752E3F7D-B101-FF44-9A13-9C445A40F68D}">
      <dgm:prSet/>
      <dgm:spPr/>
      <dgm:t>
        <a:bodyPr/>
        <a:lstStyle/>
        <a:p>
          <a:endParaRPr lang="en-US" sz="2000"/>
        </a:p>
      </dgm:t>
    </dgm:pt>
    <dgm:pt modelId="{C8AF7ED9-3247-834F-A80F-9CB06749FD8B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Level</a:t>
          </a:r>
        </a:p>
      </dgm:t>
    </dgm:pt>
    <dgm:pt modelId="{3BEAE35B-F266-D54A-B997-289FF14C3C44}" type="parTrans" cxnId="{7F92BB1C-BC7C-8B4F-B0E5-5438D9534F41}">
      <dgm:prSet/>
      <dgm:spPr/>
      <dgm:t>
        <a:bodyPr/>
        <a:lstStyle/>
        <a:p>
          <a:endParaRPr lang="en-US" sz="2000"/>
        </a:p>
      </dgm:t>
    </dgm:pt>
    <dgm:pt modelId="{B502E0BF-BAA0-AD42-BE93-0EE91FC826B1}" type="sibTrans" cxnId="{7F92BB1C-BC7C-8B4F-B0E5-5438D9534F41}">
      <dgm:prSet/>
      <dgm:spPr/>
      <dgm:t>
        <a:bodyPr/>
        <a:lstStyle/>
        <a:p>
          <a:endParaRPr lang="en-US" sz="2000"/>
        </a:p>
      </dgm:t>
    </dgm:pt>
    <dgm:pt modelId="{187D522C-2C61-DB4D-A372-B1141DE2127C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Fundamental Cycle</a:t>
          </a:r>
        </a:p>
      </dgm:t>
    </dgm:pt>
    <dgm:pt modelId="{428A2D36-D25D-6A43-A57A-928906F01BF9}" type="parTrans" cxnId="{7E0F3288-2E70-3A48-9338-349289DB884A}">
      <dgm:prSet/>
      <dgm:spPr/>
      <dgm:t>
        <a:bodyPr/>
        <a:lstStyle/>
        <a:p>
          <a:endParaRPr lang="en-US" sz="2000"/>
        </a:p>
      </dgm:t>
    </dgm:pt>
    <dgm:pt modelId="{97A537D7-112F-864A-AB25-FB1D0C5900D3}" type="sibTrans" cxnId="{7E0F3288-2E70-3A48-9338-349289DB884A}">
      <dgm:prSet/>
      <dgm:spPr/>
      <dgm:t>
        <a:bodyPr/>
        <a:lstStyle/>
        <a:p>
          <a:endParaRPr lang="en-US" sz="2000"/>
        </a:p>
      </dgm:t>
    </dgm:pt>
    <dgm:pt modelId="{BF97D357-883A-B045-BE22-5FCD306D8F1C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Lipton-</a:t>
          </a:r>
          <a:r>
            <a:rPr lang="en-US" sz="2000" dirty="0" err="1"/>
            <a:t>Tarjan</a:t>
          </a:r>
          <a:endParaRPr lang="en-US" sz="2000" dirty="0"/>
        </a:p>
      </dgm:t>
    </dgm:pt>
    <dgm:pt modelId="{6D5219A4-853F-C84F-9EC5-2416AF20F031}" type="parTrans" cxnId="{C8D65530-C62E-2740-BB54-56421E7C50EB}">
      <dgm:prSet/>
      <dgm:spPr/>
      <dgm:t>
        <a:bodyPr/>
        <a:lstStyle/>
        <a:p>
          <a:endParaRPr lang="en-US" sz="2000"/>
        </a:p>
      </dgm:t>
    </dgm:pt>
    <dgm:pt modelId="{B8C0C439-E10D-3F49-8FB8-CCAE550542C2}" type="sibTrans" cxnId="{C8D65530-C62E-2740-BB54-56421E7C50EB}">
      <dgm:prSet/>
      <dgm:spPr/>
      <dgm:t>
        <a:bodyPr/>
        <a:lstStyle/>
        <a:p>
          <a:endParaRPr lang="en-US" sz="2000"/>
        </a:p>
      </dgm:t>
    </dgm:pt>
    <dgm:pt modelId="{5203480F-17C5-5D4E-98AE-D7220E742113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/>
            <a:t>Miller's Simple Cycle</a:t>
          </a:r>
          <a:endParaRPr lang="en-US" sz="2000" dirty="0"/>
        </a:p>
      </dgm:t>
    </dgm:pt>
    <dgm:pt modelId="{3306CCCB-9745-0A41-A922-5F2C5D3E2AE9}" type="parTrans" cxnId="{90E735A1-8760-0244-81A6-E130F625DBCC}">
      <dgm:prSet/>
      <dgm:spPr/>
      <dgm:t>
        <a:bodyPr/>
        <a:lstStyle/>
        <a:p>
          <a:endParaRPr lang="en-US" sz="2000"/>
        </a:p>
      </dgm:t>
    </dgm:pt>
    <dgm:pt modelId="{0E8ADBA2-66FC-4144-B98C-C47453E3FF77}" type="sibTrans" cxnId="{90E735A1-8760-0244-81A6-E130F625DBCC}">
      <dgm:prSet/>
      <dgm:spPr/>
      <dgm:t>
        <a:bodyPr/>
        <a:lstStyle/>
        <a:p>
          <a:endParaRPr lang="en-US" sz="2000"/>
        </a:p>
      </dgm:t>
    </dgm:pt>
    <dgm:pt modelId="{7B0C6C38-4B70-F148-8670-4FF1AFE2588D}" type="pres">
      <dgm:prSet presAssocID="{B59B9D8F-9EE6-0746-9F8E-B03F662D06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5CD474-93F5-7849-8748-49998EF4229C}" type="pres">
      <dgm:prSet presAssocID="{478C7896-03CA-794A-8A01-1CB1D6390AD0}" presName="hierRoot1" presStyleCnt="0">
        <dgm:presLayoutVars>
          <dgm:hierBranch val="init"/>
        </dgm:presLayoutVars>
      </dgm:prSet>
      <dgm:spPr/>
    </dgm:pt>
    <dgm:pt modelId="{B760A65F-AC0D-C849-BB5E-10CEF37F8BBD}" type="pres">
      <dgm:prSet presAssocID="{478C7896-03CA-794A-8A01-1CB1D6390AD0}" presName="rootComposite1" presStyleCnt="0"/>
      <dgm:spPr/>
    </dgm:pt>
    <dgm:pt modelId="{22D57348-A538-1446-A1F1-A819462DB326}" type="pres">
      <dgm:prSet presAssocID="{478C7896-03CA-794A-8A01-1CB1D6390AD0}" presName="rootText1" presStyleLbl="node0" presStyleIdx="0" presStyleCnt="1" custFlipHor="1" custScaleX="28185">
        <dgm:presLayoutVars>
          <dgm:chPref val="3"/>
        </dgm:presLayoutVars>
      </dgm:prSet>
      <dgm:spPr/>
    </dgm:pt>
    <dgm:pt modelId="{16CFD8DE-D787-6248-AEFC-AB909A56FCBC}" type="pres">
      <dgm:prSet presAssocID="{478C7896-03CA-794A-8A01-1CB1D6390AD0}" presName="rootConnector1" presStyleLbl="node1" presStyleIdx="0" presStyleCnt="0"/>
      <dgm:spPr/>
    </dgm:pt>
    <dgm:pt modelId="{4E6332A2-F7F2-C644-8597-B88868E6597F}" type="pres">
      <dgm:prSet presAssocID="{478C7896-03CA-794A-8A01-1CB1D6390AD0}" presName="hierChild2" presStyleCnt="0"/>
      <dgm:spPr/>
    </dgm:pt>
    <dgm:pt modelId="{CFE3D907-0473-6A43-A684-6552C0195EB0}" type="pres">
      <dgm:prSet presAssocID="{6D5219A4-853F-C84F-9EC5-2416AF20F031}" presName="Name64" presStyleLbl="parChTrans1D2" presStyleIdx="0" presStyleCnt="2"/>
      <dgm:spPr/>
    </dgm:pt>
    <dgm:pt modelId="{B3353AB9-659F-A949-BE9B-AF4BB8241AD8}" type="pres">
      <dgm:prSet presAssocID="{BF97D357-883A-B045-BE22-5FCD306D8F1C}" presName="hierRoot2" presStyleCnt="0">
        <dgm:presLayoutVars>
          <dgm:hierBranch val="init"/>
        </dgm:presLayoutVars>
      </dgm:prSet>
      <dgm:spPr/>
    </dgm:pt>
    <dgm:pt modelId="{C961F772-2BDA-C047-8F32-9875322DC4A8}" type="pres">
      <dgm:prSet presAssocID="{BF97D357-883A-B045-BE22-5FCD306D8F1C}" presName="rootComposite" presStyleCnt="0"/>
      <dgm:spPr/>
    </dgm:pt>
    <dgm:pt modelId="{C99A7719-C9D3-9A4C-9843-4F3F0EA5A4F3}" type="pres">
      <dgm:prSet presAssocID="{BF97D357-883A-B045-BE22-5FCD306D8F1C}" presName="rootText" presStyleLbl="node2" presStyleIdx="0" presStyleCnt="2" custScaleX="105502">
        <dgm:presLayoutVars>
          <dgm:chPref val="3"/>
        </dgm:presLayoutVars>
      </dgm:prSet>
      <dgm:spPr/>
    </dgm:pt>
    <dgm:pt modelId="{9E92144D-1025-1249-978E-F786E09695A3}" type="pres">
      <dgm:prSet presAssocID="{BF97D357-883A-B045-BE22-5FCD306D8F1C}" presName="rootConnector" presStyleLbl="node2" presStyleIdx="0" presStyleCnt="2"/>
      <dgm:spPr/>
    </dgm:pt>
    <dgm:pt modelId="{60FC70F7-8EC3-DE42-A5D0-D9669693B026}" type="pres">
      <dgm:prSet presAssocID="{BF97D357-883A-B045-BE22-5FCD306D8F1C}" presName="hierChild4" presStyleCnt="0"/>
      <dgm:spPr/>
    </dgm:pt>
    <dgm:pt modelId="{A0B76350-420A-F44A-9CB7-2E85FD218FAF}" type="pres">
      <dgm:prSet presAssocID="{3BEAE35B-F266-D54A-B997-289FF14C3C44}" presName="Name64" presStyleLbl="parChTrans1D3" presStyleIdx="0" presStyleCnt="2"/>
      <dgm:spPr/>
    </dgm:pt>
    <dgm:pt modelId="{577078AC-1681-7147-8D23-2B112A2FE5F2}" type="pres">
      <dgm:prSet presAssocID="{C8AF7ED9-3247-834F-A80F-9CB06749FD8B}" presName="hierRoot2" presStyleCnt="0">
        <dgm:presLayoutVars>
          <dgm:hierBranch val="init"/>
        </dgm:presLayoutVars>
      </dgm:prSet>
      <dgm:spPr/>
    </dgm:pt>
    <dgm:pt modelId="{8DA81B4D-2F06-CE4B-AF6B-041146F76D21}" type="pres">
      <dgm:prSet presAssocID="{C8AF7ED9-3247-834F-A80F-9CB06749FD8B}" presName="rootComposite" presStyleCnt="0"/>
      <dgm:spPr/>
    </dgm:pt>
    <dgm:pt modelId="{E6372AD6-FADE-054C-ACF2-87D09F361CA7}" type="pres">
      <dgm:prSet presAssocID="{C8AF7ED9-3247-834F-A80F-9CB06749FD8B}" presName="rootText" presStyleLbl="node3" presStyleIdx="0" presStyleCnt="2">
        <dgm:presLayoutVars>
          <dgm:chPref val="3"/>
        </dgm:presLayoutVars>
      </dgm:prSet>
      <dgm:spPr/>
    </dgm:pt>
    <dgm:pt modelId="{11442055-F464-C34E-9010-B2DED781A029}" type="pres">
      <dgm:prSet presAssocID="{C8AF7ED9-3247-834F-A80F-9CB06749FD8B}" presName="rootConnector" presStyleLbl="node3" presStyleIdx="0" presStyleCnt="2"/>
      <dgm:spPr/>
    </dgm:pt>
    <dgm:pt modelId="{EFD2CC39-5C3A-1549-A4F0-989A970F8F63}" type="pres">
      <dgm:prSet presAssocID="{C8AF7ED9-3247-834F-A80F-9CB06749FD8B}" presName="hierChild4" presStyleCnt="0"/>
      <dgm:spPr/>
    </dgm:pt>
    <dgm:pt modelId="{0DE6BBFF-AC1A-264F-93BB-0A20C171A9BF}" type="pres">
      <dgm:prSet presAssocID="{C8AF7ED9-3247-834F-A80F-9CB06749FD8B}" presName="hierChild5" presStyleCnt="0"/>
      <dgm:spPr/>
    </dgm:pt>
    <dgm:pt modelId="{FF6A89CA-B12D-8349-8247-CF282AB22964}" type="pres">
      <dgm:prSet presAssocID="{428A2D36-D25D-6A43-A57A-928906F01BF9}" presName="Name64" presStyleLbl="parChTrans1D3" presStyleIdx="1" presStyleCnt="2"/>
      <dgm:spPr/>
    </dgm:pt>
    <dgm:pt modelId="{C0121945-CC3B-ED4F-BE11-C5F10A8EB59F}" type="pres">
      <dgm:prSet presAssocID="{187D522C-2C61-DB4D-A372-B1141DE2127C}" presName="hierRoot2" presStyleCnt="0">
        <dgm:presLayoutVars>
          <dgm:hierBranch val="init"/>
        </dgm:presLayoutVars>
      </dgm:prSet>
      <dgm:spPr/>
    </dgm:pt>
    <dgm:pt modelId="{C0895AB3-333D-1D4B-92CA-2255DC3CBCDA}" type="pres">
      <dgm:prSet presAssocID="{187D522C-2C61-DB4D-A372-B1141DE2127C}" presName="rootComposite" presStyleCnt="0"/>
      <dgm:spPr/>
    </dgm:pt>
    <dgm:pt modelId="{8976C5CF-940D-1C42-AFA1-127882D7CD37}" type="pres">
      <dgm:prSet presAssocID="{187D522C-2C61-DB4D-A372-B1141DE2127C}" presName="rootText" presStyleLbl="node3" presStyleIdx="1" presStyleCnt="2" custScaleX="148016">
        <dgm:presLayoutVars>
          <dgm:chPref val="3"/>
        </dgm:presLayoutVars>
      </dgm:prSet>
      <dgm:spPr/>
    </dgm:pt>
    <dgm:pt modelId="{8FBBD74D-6932-EA43-9AC6-C6A1966CEE32}" type="pres">
      <dgm:prSet presAssocID="{187D522C-2C61-DB4D-A372-B1141DE2127C}" presName="rootConnector" presStyleLbl="node3" presStyleIdx="1" presStyleCnt="2"/>
      <dgm:spPr/>
    </dgm:pt>
    <dgm:pt modelId="{AF0DD091-1156-BF45-B9D4-6AC31206E332}" type="pres">
      <dgm:prSet presAssocID="{187D522C-2C61-DB4D-A372-B1141DE2127C}" presName="hierChild4" presStyleCnt="0"/>
      <dgm:spPr/>
    </dgm:pt>
    <dgm:pt modelId="{03A6310C-294E-F64D-B471-BBA7DFB8D208}" type="pres">
      <dgm:prSet presAssocID="{187D522C-2C61-DB4D-A372-B1141DE2127C}" presName="hierChild5" presStyleCnt="0"/>
      <dgm:spPr/>
    </dgm:pt>
    <dgm:pt modelId="{221E2E2F-F8A2-D04D-B7CE-F8B269741A18}" type="pres">
      <dgm:prSet presAssocID="{BF97D357-883A-B045-BE22-5FCD306D8F1C}" presName="hierChild5" presStyleCnt="0"/>
      <dgm:spPr/>
    </dgm:pt>
    <dgm:pt modelId="{193BEA9C-5C0D-6C4E-8A0F-24F27D9FC7F0}" type="pres">
      <dgm:prSet presAssocID="{3306CCCB-9745-0A41-A922-5F2C5D3E2AE9}" presName="Name64" presStyleLbl="parChTrans1D2" presStyleIdx="1" presStyleCnt="2"/>
      <dgm:spPr/>
    </dgm:pt>
    <dgm:pt modelId="{1E47EADE-8047-3845-AF09-EA0758B78317}" type="pres">
      <dgm:prSet presAssocID="{5203480F-17C5-5D4E-98AE-D7220E742113}" presName="hierRoot2" presStyleCnt="0">
        <dgm:presLayoutVars>
          <dgm:hierBranch val="init"/>
        </dgm:presLayoutVars>
      </dgm:prSet>
      <dgm:spPr/>
    </dgm:pt>
    <dgm:pt modelId="{CD0845E4-4469-3A4B-8DCE-B5ED3F2D2A0A}" type="pres">
      <dgm:prSet presAssocID="{5203480F-17C5-5D4E-98AE-D7220E742113}" presName="rootComposite" presStyleCnt="0"/>
      <dgm:spPr/>
    </dgm:pt>
    <dgm:pt modelId="{2B7233CD-AB17-5440-AAED-046665A8F7A9}" type="pres">
      <dgm:prSet presAssocID="{5203480F-17C5-5D4E-98AE-D7220E742113}" presName="rootText" presStyleLbl="node2" presStyleIdx="1" presStyleCnt="2" custScaleX="161977">
        <dgm:presLayoutVars>
          <dgm:chPref val="3"/>
        </dgm:presLayoutVars>
      </dgm:prSet>
      <dgm:spPr/>
    </dgm:pt>
    <dgm:pt modelId="{2194EDC8-94A2-8143-8BAA-558B95663E8D}" type="pres">
      <dgm:prSet presAssocID="{5203480F-17C5-5D4E-98AE-D7220E742113}" presName="rootConnector" presStyleLbl="node2" presStyleIdx="1" presStyleCnt="2"/>
      <dgm:spPr/>
    </dgm:pt>
    <dgm:pt modelId="{0048FF34-37C6-7F42-8E4E-E6E311059AB7}" type="pres">
      <dgm:prSet presAssocID="{5203480F-17C5-5D4E-98AE-D7220E742113}" presName="hierChild4" presStyleCnt="0"/>
      <dgm:spPr/>
    </dgm:pt>
    <dgm:pt modelId="{8B34001A-CE6D-CE43-B858-615C4D1E6E18}" type="pres">
      <dgm:prSet presAssocID="{5203480F-17C5-5D4E-98AE-D7220E742113}" presName="hierChild5" presStyleCnt="0"/>
      <dgm:spPr/>
    </dgm:pt>
    <dgm:pt modelId="{60B2291B-C64E-E349-B608-E75C8B3DFC97}" type="pres">
      <dgm:prSet presAssocID="{478C7896-03CA-794A-8A01-1CB1D6390AD0}" presName="hierChild3" presStyleCnt="0"/>
      <dgm:spPr/>
    </dgm:pt>
  </dgm:ptLst>
  <dgm:cxnLst>
    <dgm:cxn modelId="{16DE9C05-5C67-EA45-A17D-5EF7062E6A2F}" type="presOf" srcId="{478C7896-03CA-794A-8A01-1CB1D6390AD0}" destId="{22D57348-A538-1446-A1F1-A819462DB326}" srcOrd="0" destOrd="0" presId="urn:microsoft.com/office/officeart/2009/3/layout/HorizontalOrganizationChart"/>
    <dgm:cxn modelId="{7F92BB1C-BC7C-8B4F-B0E5-5438D9534F41}" srcId="{BF97D357-883A-B045-BE22-5FCD306D8F1C}" destId="{C8AF7ED9-3247-834F-A80F-9CB06749FD8B}" srcOrd="0" destOrd="0" parTransId="{3BEAE35B-F266-D54A-B997-289FF14C3C44}" sibTransId="{B502E0BF-BAA0-AD42-BE93-0EE91FC826B1}"/>
    <dgm:cxn modelId="{C8D65530-C62E-2740-BB54-56421E7C50EB}" srcId="{478C7896-03CA-794A-8A01-1CB1D6390AD0}" destId="{BF97D357-883A-B045-BE22-5FCD306D8F1C}" srcOrd="0" destOrd="0" parTransId="{6D5219A4-853F-C84F-9EC5-2416AF20F031}" sibTransId="{B8C0C439-E10D-3F49-8FB8-CCAE550542C2}"/>
    <dgm:cxn modelId="{7BB39F3B-922C-574A-BC2A-C6024F771116}" type="presOf" srcId="{428A2D36-D25D-6A43-A57A-928906F01BF9}" destId="{FF6A89CA-B12D-8349-8247-CF282AB22964}" srcOrd="0" destOrd="0" presId="urn:microsoft.com/office/officeart/2009/3/layout/HorizontalOrganizationChart"/>
    <dgm:cxn modelId="{A1D2AE46-D6D9-4642-87ED-B5E9880E8A21}" type="presOf" srcId="{187D522C-2C61-DB4D-A372-B1141DE2127C}" destId="{8976C5CF-940D-1C42-AFA1-127882D7CD37}" srcOrd="0" destOrd="0" presId="urn:microsoft.com/office/officeart/2009/3/layout/HorizontalOrganizationChart"/>
    <dgm:cxn modelId="{6FACFF47-4D60-5A49-8748-C1B2B96209B5}" type="presOf" srcId="{BF97D357-883A-B045-BE22-5FCD306D8F1C}" destId="{C99A7719-C9D3-9A4C-9843-4F3F0EA5A4F3}" srcOrd="0" destOrd="0" presId="urn:microsoft.com/office/officeart/2009/3/layout/HorizontalOrganizationChart"/>
    <dgm:cxn modelId="{0053104F-67C4-E44E-942D-48227D83AC3F}" type="presOf" srcId="{3BEAE35B-F266-D54A-B997-289FF14C3C44}" destId="{A0B76350-420A-F44A-9CB7-2E85FD218FAF}" srcOrd="0" destOrd="0" presId="urn:microsoft.com/office/officeart/2009/3/layout/HorizontalOrganizationChart"/>
    <dgm:cxn modelId="{C501F27A-A27C-064F-A7FF-10D4B1D51BB1}" type="presOf" srcId="{B59B9D8F-9EE6-0746-9F8E-B03F662D06E9}" destId="{7B0C6C38-4B70-F148-8670-4FF1AFE2588D}" srcOrd="0" destOrd="0" presId="urn:microsoft.com/office/officeart/2009/3/layout/HorizontalOrganizationChart"/>
    <dgm:cxn modelId="{752E3F7D-B101-FF44-9A13-9C445A40F68D}" srcId="{B59B9D8F-9EE6-0746-9F8E-B03F662D06E9}" destId="{478C7896-03CA-794A-8A01-1CB1D6390AD0}" srcOrd="0" destOrd="0" parTransId="{5F774874-3A69-8549-B3A2-6BB2C02EB716}" sibTransId="{FC6E982A-8A86-5D40-813D-C20447A6ED38}"/>
    <dgm:cxn modelId="{410A6781-E44A-7E4B-9FC3-9E32F54C54F0}" type="presOf" srcId="{5203480F-17C5-5D4E-98AE-D7220E742113}" destId="{2B7233CD-AB17-5440-AAED-046665A8F7A9}" srcOrd="0" destOrd="0" presId="urn:microsoft.com/office/officeart/2009/3/layout/HorizontalOrganizationChart"/>
    <dgm:cxn modelId="{7E0F3288-2E70-3A48-9338-349289DB884A}" srcId="{BF97D357-883A-B045-BE22-5FCD306D8F1C}" destId="{187D522C-2C61-DB4D-A372-B1141DE2127C}" srcOrd="1" destOrd="0" parTransId="{428A2D36-D25D-6A43-A57A-928906F01BF9}" sibTransId="{97A537D7-112F-864A-AB25-FB1D0C5900D3}"/>
    <dgm:cxn modelId="{E8381191-2BB1-5A41-8024-196C4EF83053}" type="presOf" srcId="{478C7896-03CA-794A-8A01-1CB1D6390AD0}" destId="{16CFD8DE-D787-6248-AEFC-AB909A56FCBC}" srcOrd="1" destOrd="0" presId="urn:microsoft.com/office/officeart/2009/3/layout/HorizontalOrganizationChart"/>
    <dgm:cxn modelId="{90E735A1-8760-0244-81A6-E130F625DBCC}" srcId="{478C7896-03CA-794A-8A01-1CB1D6390AD0}" destId="{5203480F-17C5-5D4E-98AE-D7220E742113}" srcOrd="1" destOrd="0" parTransId="{3306CCCB-9745-0A41-A922-5F2C5D3E2AE9}" sibTransId="{0E8ADBA2-66FC-4144-B98C-C47453E3FF77}"/>
    <dgm:cxn modelId="{E0DA98B2-33F0-5749-92A3-2A4C85A89687}" type="presOf" srcId="{6D5219A4-853F-C84F-9EC5-2416AF20F031}" destId="{CFE3D907-0473-6A43-A684-6552C0195EB0}" srcOrd="0" destOrd="0" presId="urn:microsoft.com/office/officeart/2009/3/layout/HorizontalOrganizationChart"/>
    <dgm:cxn modelId="{AB7D52C2-3953-CA46-B1F8-36477BF4B94B}" type="presOf" srcId="{5203480F-17C5-5D4E-98AE-D7220E742113}" destId="{2194EDC8-94A2-8143-8BAA-558B95663E8D}" srcOrd="1" destOrd="0" presId="urn:microsoft.com/office/officeart/2009/3/layout/HorizontalOrganizationChart"/>
    <dgm:cxn modelId="{51C981D4-78F4-E345-BBC7-16B0D9F4E1D1}" type="presOf" srcId="{BF97D357-883A-B045-BE22-5FCD306D8F1C}" destId="{9E92144D-1025-1249-978E-F786E09695A3}" srcOrd="1" destOrd="0" presId="urn:microsoft.com/office/officeart/2009/3/layout/HorizontalOrganizationChart"/>
    <dgm:cxn modelId="{7D92D9DC-68FB-ED4E-B9B1-B8834F55454E}" type="presOf" srcId="{C8AF7ED9-3247-834F-A80F-9CB06749FD8B}" destId="{11442055-F464-C34E-9010-B2DED781A029}" srcOrd="1" destOrd="0" presId="urn:microsoft.com/office/officeart/2009/3/layout/HorizontalOrganizationChart"/>
    <dgm:cxn modelId="{5E0972E2-664A-D041-8C6A-022A887B7A3E}" type="presOf" srcId="{C8AF7ED9-3247-834F-A80F-9CB06749FD8B}" destId="{E6372AD6-FADE-054C-ACF2-87D09F361CA7}" srcOrd="0" destOrd="0" presId="urn:microsoft.com/office/officeart/2009/3/layout/HorizontalOrganizationChart"/>
    <dgm:cxn modelId="{7A1165E9-C0F7-424C-87A6-A1F1302F1471}" type="presOf" srcId="{187D522C-2C61-DB4D-A372-B1141DE2127C}" destId="{8FBBD74D-6932-EA43-9AC6-C6A1966CEE32}" srcOrd="1" destOrd="0" presId="urn:microsoft.com/office/officeart/2009/3/layout/HorizontalOrganizationChart"/>
    <dgm:cxn modelId="{37C822F4-3A9C-3641-B407-730756D66D02}" type="presOf" srcId="{3306CCCB-9745-0A41-A922-5F2C5D3E2AE9}" destId="{193BEA9C-5C0D-6C4E-8A0F-24F27D9FC7F0}" srcOrd="0" destOrd="0" presId="urn:microsoft.com/office/officeart/2009/3/layout/HorizontalOrganizationChart"/>
    <dgm:cxn modelId="{5AEEE060-00C0-A147-B992-8C8D883D6A94}" type="presParOf" srcId="{7B0C6C38-4B70-F148-8670-4FF1AFE2588D}" destId="{0E5CD474-93F5-7849-8748-49998EF4229C}" srcOrd="0" destOrd="0" presId="urn:microsoft.com/office/officeart/2009/3/layout/HorizontalOrganizationChart"/>
    <dgm:cxn modelId="{95D61650-C458-924D-B954-E5AD6F6E8078}" type="presParOf" srcId="{0E5CD474-93F5-7849-8748-49998EF4229C}" destId="{B760A65F-AC0D-C849-BB5E-10CEF37F8BBD}" srcOrd="0" destOrd="0" presId="urn:microsoft.com/office/officeart/2009/3/layout/HorizontalOrganizationChart"/>
    <dgm:cxn modelId="{2387A22A-4714-844B-BCE5-86F01A208567}" type="presParOf" srcId="{B760A65F-AC0D-C849-BB5E-10CEF37F8BBD}" destId="{22D57348-A538-1446-A1F1-A819462DB326}" srcOrd="0" destOrd="0" presId="urn:microsoft.com/office/officeart/2009/3/layout/HorizontalOrganizationChart"/>
    <dgm:cxn modelId="{825E8282-C259-9142-A6FA-D9AD3DC3E8E3}" type="presParOf" srcId="{B760A65F-AC0D-C849-BB5E-10CEF37F8BBD}" destId="{16CFD8DE-D787-6248-AEFC-AB909A56FCBC}" srcOrd="1" destOrd="0" presId="urn:microsoft.com/office/officeart/2009/3/layout/HorizontalOrganizationChart"/>
    <dgm:cxn modelId="{9D066E28-0BA1-FA4A-99DF-53C81CA26E72}" type="presParOf" srcId="{0E5CD474-93F5-7849-8748-49998EF4229C}" destId="{4E6332A2-F7F2-C644-8597-B88868E6597F}" srcOrd="1" destOrd="0" presId="urn:microsoft.com/office/officeart/2009/3/layout/HorizontalOrganizationChart"/>
    <dgm:cxn modelId="{A5D36BF8-B935-FC4B-BE86-359077A9F5A6}" type="presParOf" srcId="{4E6332A2-F7F2-C644-8597-B88868E6597F}" destId="{CFE3D907-0473-6A43-A684-6552C0195EB0}" srcOrd="0" destOrd="0" presId="urn:microsoft.com/office/officeart/2009/3/layout/HorizontalOrganizationChart"/>
    <dgm:cxn modelId="{F9C6A6E1-A84F-DF4F-B525-CBBB96250350}" type="presParOf" srcId="{4E6332A2-F7F2-C644-8597-B88868E6597F}" destId="{B3353AB9-659F-A949-BE9B-AF4BB8241AD8}" srcOrd="1" destOrd="0" presId="urn:microsoft.com/office/officeart/2009/3/layout/HorizontalOrganizationChart"/>
    <dgm:cxn modelId="{915DEDB6-CF50-C245-A843-8E644D7EF73A}" type="presParOf" srcId="{B3353AB9-659F-A949-BE9B-AF4BB8241AD8}" destId="{C961F772-2BDA-C047-8F32-9875322DC4A8}" srcOrd="0" destOrd="0" presId="urn:microsoft.com/office/officeart/2009/3/layout/HorizontalOrganizationChart"/>
    <dgm:cxn modelId="{76ABF80F-5BEA-DA45-AFC4-FB9061B7F73F}" type="presParOf" srcId="{C961F772-2BDA-C047-8F32-9875322DC4A8}" destId="{C99A7719-C9D3-9A4C-9843-4F3F0EA5A4F3}" srcOrd="0" destOrd="0" presId="urn:microsoft.com/office/officeart/2009/3/layout/HorizontalOrganizationChart"/>
    <dgm:cxn modelId="{4922CB4C-5395-C54F-A381-6A05A3861D5F}" type="presParOf" srcId="{C961F772-2BDA-C047-8F32-9875322DC4A8}" destId="{9E92144D-1025-1249-978E-F786E09695A3}" srcOrd="1" destOrd="0" presId="urn:microsoft.com/office/officeart/2009/3/layout/HorizontalOrganizationChart"/>
    <dgm:cxn modelId="{52A63FE4-093C-9240-A31B-3A146C07444B}" type="presParOf" srcId="{B3353AB9-659F-A949-BE9B-AF4BB8241AD8}" destId="{60FC70F7-8EC3-DE42-A5D0-D9669693B026}" srcOrd="1" destOrd="0" presId="urn:microsoft.com/office/officeart/2009/3/layout/HorizontalOrganizationChart"/>
    <dgm:cxn modelId="{0344015B-9FED-0E46-A2E0-112830A86518}" type="presParOf" srcId="{60FC70F7-8EC3-DE42-A5D0-D9669693B026}" destId="{A0B76350-420A-F44A-9CB7-2E85FD218FAF}" srcOrd="0" destOrd="0" presId="urn:microsoft.com/office/officeart/2009/3/layout/HorizontalOrganizationChart"/>
    <dgm:cxn modelId="{1A823FAD-8C99-E547-84D2-B225BBC9B70B}" type="presParOf" srcId="{60FC70F7-8EC3-DE42-A5D0-D9669693B026}" destId="{577078AC-1681-7147-8D23-2B112A2FE5F2}" srcOrd="1" destOrd="0" presId="urn:microsoft.com/office/officeart/2009/3/layout/HorizontalOrganizationChart"/>
    <dgm:cxn modelId="{A2C308B2-C00E-E74D-B9C2-032555679567}" type="presParOf" srcId="{577078AC-1681-7147-8D23-2B112A2FE5F2}" destId="{8DA81B4D-2F06-CE4B-AF6B-041146F76D21}" srcOrd="0" destOrd="0" presId="urn:microsoft.com/office/officeart/2009/3/layout/HorizontalOrganizationChart"/>
    <dgm:cxn modelId="{63824B91-A6C8-FA4E-A956-8E9EA49C6FCF}" type="presParOf" srcId="{8DA81B4D-2F06-CE4B-AF6B-041146F76D21}" destId="{E6372AD6-FADE-054C-ACF2-87D09F361CA7}" srcOrd="0" destOrd="0" presId="urn:microsoft.com/office/officeart/2009/3/layout/HorizontalOrganizationChart"/>
    <dgm:cxn modelId="{709DCEFC-4021-F14C-B474-BDF4F015B33C}" type="presParOf" srcId="{8DA81B4D-2F06-CE4B-AF6B-041146F76D21}" destId="{11442055-F464-C34E-9010-B2DED781A029}" srcOrd="1" destOrd="0" presId="urn:microsoft.com/office/officeart/2009/3/layout/HorizontalOrganizationChart"/>
    <dgm:cxn modelId="{9C003040-054C-AD40-9817-34021572DD07}" type="presParOf" srcId="{577078AC-1681-7147-8D23-2B112A2FE5F2}" destId="{EFD2CC39-5C3A-1549-A4F0-989A970F8F63}" srcOrd="1" destOrd="0" presId="urn:microsoft.com/office/officeart/2009/3/layout/HorizontalOrganizationChart"/>
    <dgm:cxn modelId="{E06DCA1E-20AF-1C4C-8B11-529044E27738}" type="presParOf" srcId="{577078AC-1681-7147-8D23-2B112A2FE5F2}" destId="{0DE6BBFF-AC1A-264F-93BB-0A20C171A9BF}" srcOrd="2" destOrd="0" presId="urn:microsoft.com/office/officeart/2009/3/layout/HorizontalOrganizationChart"/>
    <dgm:cxn modelId="{ACB38EEC-AE01-6443-882F-A8CC3340D584}" type="presParOf" srcId="{60FC70F7-8EC3-DE42-A5D0-D9669693B026}" destId="{FF6A89CA-B12D-8349-8247-CF282AB22964}" srcOrd="2" destOrd="0" presId="urn:microsoft.com/office/officeart/2009/3/layout/HorizontalOrganizationChart"/>
    <dgm:cxn modelId="{B506E400-1896-6D4C-98C3-01E3D89A531C}" type="presParOf" srcId="{60FC70F7-8EC3-DE42-A5D0-D9669693B026}" destId="{C0121945-CC3B-ED4F-BE11-C5F10A8EB59F}" srcOrd="3" destOrd="0" presId="urn:microsoft.com/office/officeart/2009/3/layout/HorizontalOrganizationChart"/>
    <dgm:cxn modelId="{82553F40-0209-0C48-9F65-9BFA4C5175DE}" type="presParOf" srcId="{C0121945-CC3B-ED4F-BE11-C5F10A8EB59F}" destId="{C0895AB3-333D-1D4B-92CA-2255DC3CBCDA}" srcOrd="0" destOrd="0" presId="urn:microsoft.com/office/officeart/2009/3/layout/HorizontalOrganizationChart"/>
    <dgm:cxn modelId="{826DFBE6-5FA5-D743-B205-97472389A555}" type="presParOf" srcId="{C0895AB3-333D-1D4B-92CA-2255DC3CBCDA}" destId="{8976C5CF-940D-1C42-AFA1-127882D7CD37}" srcOrd="0" destOrd="0" presId="urn:microsoft.com/office/officeart/2009/3/layout/HorizontalOrganizationChart"/>
    <dgm:cxn modelId="{992B3F81-0CB5-404E-80B3-3929FAF43A72}" type="presParOf" srcId="{C0895AB3-333D-1D4B-92CA-2255DC3CBCDA}" destId="{8FBBD74D-6932-EA43-9AC6-C6A1966CEE32}" srcOrd="1" destOrd="0" presId="urn:microsoft.com/office/officeart/2009/3/layout/HorizontalOrganizationChart"/>
    <dgm:cxn modelId="{FD2ACAD7-C84E-1747-A338-A860B3817E31}" type="presParOf" srcId="{C0121945-CC3B-ED4F-BE11-C5F10A8EB59F}" destId="{AF0DD091-1156-BF45-B9D4-6AC31206E332}" srcOrd="1" destOrd="0" presId="urn:microsoft.com/office/officeart/2009/3/layout/HorizontalOrganizationChart"/>
    <dgm:cxn modelId="{46217C8F-2004-A64E-86E5-B0DDD84D72A1}" type="presParOf" srcId="{C0121945-CC3B-ED4F-BE11-C5F10A8EB59F}" destId="{03A6310C-294E-F64D-B471-BBA7DFB8D208}" srcOrd="2" destOrd="0" presId="urn:microsoft.com/office/officeart/2009/3/layout/HorizontalOrganizationChart"/>
    <dgm:cxn modelId="{CB4211DA-DB4E-A841-8AB0-9BA72E186CA1}" type="presParOf" srcId="{B3353AB9-659F-A949-BE9B-AF4BB8241AD8}" destId="{221E2E2F-F8A2-D04D-B7CE-F8B269741A18}" srcOrd="2" destOrd="0" presId="urn:microsoft.com/office/officeart/2009/3/layout/HorizontalOrganizationChart"/>
    <dgm:cxn modelId="{3C62D348-6411-174C-909B-6215183FBCB4}" type="presParOf" srcId="{4E6332A2-F7F2-C644-8597-B88868E6597F}" destId="{193BEA9C-5C0D-6C4E-8A0F-24F27D9FC7F0}" srcOrd="2" destOrd="0" presId="urn:microsoft.com/office/officeart/2009/3/layout/HorizontalOrganizationChart"/>
    <dgm:cxn modelId="{918B1FBE-DE5A-7048-B0CE-939192A25D40}" type="presParOf" srcId="{4E6332A2-F7F2-C644-8597-B88868E6597F}" destId="{1E47EADE-8047-3845-AF09-EA0758B78317}" srcOrd="3" destOrd="0" presId="urn:microsoft.com/office/officeart/2009/3/layout/HorizontalOrganizationChart"/>
    <dgm:cxn modelId="{5790EAE2-ECBE-984F-BBB9-1BF1B55DE3A9}" type="presParOf" srcId="{1E47EADE-8047-3845-AF09-EA0758B78317}" destId="{CD0845E4-4469-3A4B-8DCE-B5ED3F2D2A0A}" srcOrd="0" destOrd="0" presId="urn:microsoft.com/office/officeart/2009/3/layout/HorizontalOrganizationChart"/>
    <dgm:cxn modelId="{65B942A0-2CDE-8244-A98A-EEA260951969}" type="presParOf" srcId="{CD0845E4-4469-3A4B-8DCE-B5ED3F2D2A0A}" destId="{2B7233CD-AB17-5440-AAED-046665A8F7A9}" srcOrd="0" destOrd="0" presId="urn:microsoft.com/office/officeart/2009/3/layout/HorizontalOrganizationChart"/>
    <dgm:cxn modelId="{3070A4C4-487D-044E-8DAF-867B29B9F1EA}" type="presParOf" srcId="{CD0845E4-4469-3A4B-8DCE-B5ED3F2D2A0A}" destId="{2194EDC8-94A2-8143-8BAA-558B95663E8D}" srcOrd="1" destOrd="0" presId="urn:microsoft.com/office/officeart/2009/3/layout/HorizontalOrganizationChart"/>
    <dgm:cxn modelId="{0A80C032-9F07-9A4F-A45F-F9614A0F1CEA}" type="presParOf" srcId="{1E47EADE-8047-3845-AF09-EA0758B78317}" destId="{0048FF34-37C6-7F42-8E4E-E6E311059AB7}" srcOrd="1" destOrd="0" presId="urn:microsoft.com/office/officeart/2009/3/layout/HorizontalOrganizationChart"/>
    <dgm:cxn modelId="{1170B8D4-DA0B-F145-9769-007093C2A4F4}" type="presParOf" srcId="{1E47EADE-8047-3845-AF09-EA0758B78317}" destId="{8B34001A-CE6D-CE43-B858-615C4D1E6E18}" srcOrd="2" destOrd="0" presId="urn:microsoft.com/office/officeart/2009/3/layout/HorizontalOrganizationChart"/>
    <dgm:cxn modelId="{BC6C75FB-B397-364D-BEE3-3B253D7503EA}" type="presParOf" srcId="{0E5CD474-93F5-7849-8748-49998EF4229C}" destId="{60B2291B-C64E-E349-B608-E75C8B3DFC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7AC8C-D5C9-4A4B-A0D9-9DC66414D00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4B85CF-BEAF-574E-B04F-53EA17B7D58D}">
      <dgm:prSet phldrT="[Text]" custT="1"/>
      <dgm:spPr/>
      <dgm:t>
        <a:bodyPr/>
        <a:lstStyle/>
        <a:p>
          <a:r>
            <a:rPr lang="en-US" sz="2000" dirty="0"/>
            <a:t> </a:t>
          </a:r>
        </a:p>
      </dgm:t>
    </dgm:pt>
    <dgm:pt modelId="{6617077D-2124-1B43-9A8B-754EB84C9A01}" type="parTrans" cxnId="{64BE85A1-E005-5F49-980B-91E1A5248A8F}">
      <dgm:prSet/>
      <dgm:spPr/>
      <dgm:t>
        <a:bodyPr/>
        <a:lstStyle/>
        <a:p>
          <a:endParaRPr lang="en-US" sz="2000"/>
        </a:p>
      </dgm:t>
    </dgm:pt>
    <dgm:pt modelId="{A51C5C0E-3B3F-1243-8645-5FC44B3C2D2C}" type="sibTrans" cxnId="{64BE85A1-E005-5F49-980B-91E1A5248A8F}">
      <dgm:prSet/>
      <dgm:spPr/>
      <dgm:t>
        <a:bodyPr/>
        <a:lstStyle/>
        <a:p>
          <a:endParaRPr lang="en-US" sz="2000"/>
        </a:p>
      </dgm:t>
    </dgm:pt>
    <dgm:pt modelId="{959DA6CD-5AAF-034E-8C0E-7361A3F35FD1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Naive O(N logN)</a:t>
          </a:r>
        </a:p>
      </dgm:t>
    </dgm:pt>
    <dgm:pt modelId="{2F57A8D9-C828-2541-8C01-3F65AD33CFE3}" type="parTrans" cxnId="{D9C0A48A-0223-434F-8338-2786ED9E7F66}">
      <dgm:prSet/>
      <dgm:spPr/>
      <dgm:t>
        <a:bodyPr/>
        <a:lstStyle/>
        <a:p>
          <a:endParaRPr lang="en-US" sz="2000"/>
        </a:p>
      </dgm:t>
    </dgm:pt>
    <dgm:pt modelId="{3840A72A-890A-D845-A4B7-563DBE8810DC}" type="sibTrans" cxnId="{D9C0A48A-0223-434F-8338-2786ED9E7F66}">
      <dgm:prSet/>
      <dgm:spPr/>
      <dgm:t>
        <a:bodyPr/>
        <a:lstStyle/>
        <a:p>
          <a:endParaRPr lang="en-US" sz="2000"/>
        </a:p>
      </dgm:t>
    </dgm:pt>
    <dgm:pt modelId="{17BDB99A-E2AC-C74A-BBF2-D1175896CC02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O(N </a:t>
          </a:r>
          <a:r>
            <a:rPr lang="en-US" sz="2000" dirty="0" err="1"/>
            <a:t>logR</a:t>
          </a:r>
          <a:r>
            <a:rPr lang="en-US" sz="2000" dirty="0"/>
            <a:t>)</a:t>
          </a:r>
        </a:p>
      </dgm:t>
    </dgm:pt>
    <dgm:pt modelId="{BD0D3F01-4E05-074C-BE91-8C17762DB610}" type="parTrans" cxnId="{3AE9142B-8329-7848-B439-CC6427F9AE54}">
      <dgm:prSet/>
      <dgm:spPr/>
      <dgm:t>
        <a:bodyPr/>
        <a:lstStyle/>
        <a:p>
          <a:endParaRPr lang="en-US" sz="2000"/>
        </a:p>
      </dgm:t>
    </dgm:pt>
    <dgm:pt modelId="{588A159F-9605-B940-96A7-4AE5A37C90A4}" type="sibTrans" cxnId="{3AE9142B-8329-7848-B439-CC6427F9AE54}">
      <dgm:prSet/>
      <dgm:spPr/>
      <dgm:t>
        <a:bodyPr/>
        <a:lstStyle/>
        <a:p>
          <a:endParaRPr lang="en-US" sz="2000"/>
        </a:p>
      </dgm:t>
    </dgm:pt>
    <dgm:pt modelId="{A374E418-0175-0648-A19F-FFB8370FCC34}">
      <dgm:prSet phldrT="[Text]" custT="1"/>
      <dgm:spPr/>
      <dgm:t>
        <a:bodyPr/>
        <a:lstStyle/>
        <a:p>
          <a:r>
            <a:rPr lang="en-US" sz="2000"/>
            <a:t>O(N)</a:t>
          </a:r>
        </a:p>
      </dgm:t>
    </dgm:pt>
    <dgm:pt modelId="{E180D33A-C27B-CD4D-BDDE-496CBA8E2008}" type="parTrans" cxnId="{2166B7DE-2A18-514A-AF32-62958C41A449}">
      <dgm:prSet/>
      <dgm:spPr/>
      <dgm:t>
        <a:bodyPr/>
        <a:lstStyle/>
        <a:p>
          <a:endParaRPr lang="en-US" sz="2000"/>
        </a:p>
      </dgm:t>
    </dgm:pt>
    <dgm:pt modelId="{EF0122C4-3058-8041-A497-7BC92EA5C921}" type="sibTrans" cxnId="{2166B7DE-2A18-514A-AF32-62958C41A449}">
      <dgm:prSet/>
      <dgm:spPr/>
      <dgm:t>
        <a:bodyPr/>
        <a:lstStyle/>
        <a:p>
          <a:endParaRPr lang="en-US" sz="2000"/>
        </a:p>
      </dgm:t>
    </dgm:pt>
    <dgm:pt modelId="{53386D88-9795-E146-990D-7DC7490B1EA0}" type="pres">
      <dgm:prSet presAssocID="{8127AC8C-D5C9-4A4B-A0D9-9DC66414D006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1E7D5404-D780-074B-8144-3C6E111E05F4}" type="pres">
      <dgm:prSet presAssocID="{614B85CF-BEAF-574E-B04F-53EA17B7D58D}" presName="hierRoot1" presStyleCnt="0">
        <dgm:presLayoutVars>
          <dgm:hierBranch val="init"/>
        </dgm:presLayoutVars>
      </dgm:prSet>
      <dgm:spPr/>
    </dgm:pt>
    <dgm:pt modelId="{463601AC-F2BB-A14B-A87C-F981C64884EF}" type="pres">
      <dgm:prSet presAssocID="{614B85CF-BEAF-574E-B04F-53EA17B7D58D}" presName="rootComposite1" presStyleCnt="0"/>
      <dgm:spPr/>
    </dgm:pt>
    <dgm:pt modelId="{36CD098C-F08A-C447-AF77-BA2E4D07C4C3}" type="pres">
      <dgm:prSet presAssocID="{614B85CF-BEAF-574E-B04F-53EA17B7D58D}" presName="rootText1" presStyleLbl="node0" presStyleIdx="0" presStyleCnt="1" custFlipHor="1" custScaleX="28741">
        <dgm:presLayoutVars>
          <dgm:chPref val="3"/>
        </dgm:presLayoutVars>
      </dgm:prSet>
      <dgm:spPr/>
    </dgm:pt>
    <dgm:pt modelId="{4FC03862-0DE7-074D-B07F-3FFF70722823}" type="pres">
      <dgm:prSet presAssocID="{614B85CF-BEAF-574E-B04F-53EA17B7D58D}" presName="rootConnector1" presStyleLbl="node1" presStyleIdx="0" presStyleCnt="0"/>
      <dgm:spPr/>
    </dgm:pt>
    <dgm:pt modelId="{A8967DEE-5CE9-EE4F-9622-26EF58FEFC3E}" type="pres">
      <dgm:prSet presAssocID="{614B85CF-BEAF-574E-B04F-53EA17B7D58D}" presName="hierChild2" presStyleCnt="0"/>
      <dgm:spPr/>
    </dgm:pt>
    <dgm:pt modelId="{54C6021F-34F1-D746-82E6-AFD0A1B7D8F8}" type="pres">
      <dgm:prSet presAssocID="{2F57A8D9-C828-2541-8C01-3F65AD33CFE3}" presName="Name66" presStyleLbl="parChTrans1D2" presStyleIdx="0" presStyleCnt="3"/>
      <dgm:spPr/>
    </dgm:pt>
    <dgm:pt modelId="{9E9AEA47-013F-654C-8B2A-1B230580A3BA}" type="pres">
      <dgm:prSet presAssocID="{959DA6CD-5AAF-034E-8C0E-7361A3F35FD1}" presName="hierRoot2" presStyleCnt="0">
        <dgm:presLayoutVars>
          <dgm:hierBranch val="init"/>
        </dgm:presLayoutVars>
      </dgm:prSet>
      <dgm:spPr/>
    </dgm:pt>
    <dgm:pt modelId="{19EA02EE-C3A9-E24C-AF79-2E8CF6A3D207}" type="pres">
      <dgm:prSet presAssocID="{959DA6CD-5AAF-034E-8C0E-7361A3F35FD1}" presName="rootComposite" presStyleCnt="0"/>
      <dgm:spPr/>
    </dgm:pt>
    <dgm:pt modelId="{CF299131-2571-3940-BC89-683073730C12}" type="pres">
      <dgm:prSet presAssocID="{959DA6CD-5AAF-034E-8C0E-7361A3F35FD1}" presName="rootText" presStyleLbl="node2" presStyleIdx="0" presStyleCnt="3" custScaleX="116400">
        <dgm:presLayoutVars>
          <dgm:chPref val="3"/>
        </dgm:presLayoutVars>
      </dgm:prSet>
      <dgm:spPr/>
    </dgm:pt>
    <dgm:pt modelId="{88F229BF-89A8-8A41-AC6E-C8FFC666EAE8}" type="pres">
      <dgm:prSet presAssocID="{959DA6CD-5AAF-034E-8C0E-7361A3F35FD1}" presName="rootConnector" presStyleLbl="node2" presStyleIdx="0" presStyleCnt="3"/>
      <dgm:spPr/>
    </dgm:pt>
    <dgm:pt modelId="{2793FA48-099D-024C-A8CB-F6B47A6EEF97}" type="pres">
      <dgm:prSet presAssocID="{959DA6CD-5AAF-034E-8C0E-7361A3F35FD1}" presName="hierChild4" presStyleCnt="0"/>
      <dgm:spPr/>
    </dgm:pt>
    <dgm:pt modelId="{7E108086-6AA2-EF47-8630-3A2B2D4AF45B}" type="pres">
      <dgm:prSet presAssocID="{959DA6CD-5AAF-034E-8C0E-7361A3F35FD1}" presName="hierChild5" presStyleCnt="0"/>
      <dgm:spPr/>
    </dgm:pt>
    <dgm:pt modelId="{699943BF-3941-FC49-829B-8DD79338AB18}" type="pres">
      <dgm:prSet presAssocID="{BD0D3F01-4E05-074C-BE91-8C17762DB610}" presName="Name66" presStyleLbl="parChTrans1D2" presStyleIdx="1" presStyleCnt="3"/>
      <dgm:spPr/>
    </dgm:pt>
    <dgm:pt modelId="{9E42F2AE-447F-1249-9BB0-8EB6E27C64A1}" type="pres">
      <dgm:prSet presAssocID="{17BDB99A-E2AC-C74A-BBF2-D1175896CC02}" presName="hierRoot2" presStyleCnt="0">
        <dgm:presLayoutVars>
          <dgm:hierBranch val="init"/>
        </dgm:presLayoutVars>
      </dgm:prSet>
      <dgm:spPr/>
    </dgm:pt>
    <dgm:pt modelId="{28007EC5-4312-4249-8A7D-8F524E5D5A94}" type="pres">
      <dgm:prSet presAssocID="{17BDB99A-E2AC-C74A-BBF2-D1175896CC02}" presName="rootComposite" presStyleCnt="0"/>
      <dgm:spPr/>
    </dgm:pt>
    <dgm:pt modelId="{67CF2941-7AB5-1747-B014-3CAD819438F1}" type="pres">
      <dgm:prSet presAssocID="{17BDB99A-E2AC-C74A-BBF2-D1175896CC02}" presName="rootText" presStyleLbl="node2" presStyleIdx="1" presStyleCnt="3">
        <dgm:presLayoutVars>
          <dgm:chPref val="3"/>
        </dgm:presLayoutVars>
      </dgm:prSet>
      <dgm:spPr/>
    </dgm:pt>
    <dgm:pt modelId="{BC1B6E86-D7B8-5F4E-BEBE-0D820EBA5431}" type="pres">
      <dgm:prSet presAssocID="{17BDB99A-E2AC-C74A-BBF2-D1175896CC02}" presName="rootConnector" presStyleLbl="node2" presStyleIdx="1" presStyleCnt="3"/>
      <dgm:spPr/>
    </dgm:pt>
    <dgm:pt modelId="{61CA3A59-26B2-6448-84B4-540D388FBEAC}" type="pres">
      <dgm:prSet presAssocID="{17BDB99A-E2AC-C74A-BBF2-D1175896CC02}" presName="hierChild4" presStyleCnt="0"/>
      <dgm:spPr/>
    </dgm:pt>
    <dgm:pt modelId="{D718EE15-471C-ED4F-B819-E2E0D699C9BE}" type="pres">
      <dgm:prSet presAssocID="{17BDB99A-E2AC-C74A-BBF2-D1175896CC02}" presName="hierChild5" presStyleCnt="0"/>
      <dgm:spPr/>
    </dgm:pt>
    <dgm:pt modelId="{3A793FE6-8EF1-C849-B83B-78374C270DF0}" type="pres">
      <dgm:prSet presAssocID="{E180D33A-C27B-CD4D-BDDE-496CBA8E2008}" presName="Name66" presStyleLbl="parChTrans1D2" presStyleIdx="2" presStyleCnt="3"/>
      <dgm:spPr/>
    </dgm:pt>
    <dgm:pt modelId="{4FD62421-4893-EC42-990F-431532E1DD3D}" type="pres">
      <dgm:prSet presAssocID="{A374E418-0175-0648-A19F-FFB8370FCC34}" presName="hierRoot2" presStyleCnt="0">
        <dgm:presLayoutVars>
          <dgm:hierBranch val="init"/>
        </dgm:presLayoutVars>
      </dgm:prSet>
      <dgm:spPr/>
    </dgm:pt>
    <dgm:pt modelId="{F40B3CA8-67A9-3A49-8BAB-CA2A04544240}" type="pres">
      <dgm:prSet presAssocID="{A374E418-0175-0648-A19F-FFB8370FCC34}" presName="rootComposite" presStyleCnt="0"/>
      <dgm:spPr/>
    </dgm:pt>
    <dgm:pt modelId="{DF0CF083-CE1A-7D48-BF8B-02DB94E4DEA0}" type="pres">
      <dgm:prSet presAssocID="{A374E418-0175-0648-A19F-FFB8370FCC34}" presName="rootText" presStyleLbl="node2" presStyleIdx="2" presStyleCnt="3">
        <dgm:presLayoutVars>
          <dgm:chPref val="3"/>
        </dgm:presLayoutVars>
      </dgm:prSet>
      <dgm:spPr/>
    </dgm:pt>
    <dgm:pt modelId="{FDEDA281-5E3F-254F-A1FF-8A546676B034}" type="pres">
      <dgm:prSet presAssocID="{A374E418-0175-0648-A19F-FFB8370FCC34}" presName="rootConnector" presStyleLbl="node2" presStyleIdx="2" presStyleCnt="3"/>
      <dgm:spPr/>
    </dgm:pt>
    <dgm:pt modelId="{10DEAC0E-5E70-1144-9647-26404256BAC2}" type="pres">
      <dgm:prSet presAssocID="{A374E418-0175-0648-A19F-FFB8370FCC34}" presName="hierChild4" presStyleCnt="0"/>
      <dgm:spPr/>
    </dgm:pt>
    <dgm:pt modelId="{B1AF2271-46D6-D849-8F56-B31CA414C0E9}" type="pres">
      <dgm:prSet presAssocID="{A374E418-0175-0648-A19F-FFB8370FCC34}" presName="hierChild5" presStyleCnt="0"/>
      <dgm:spPr/>
    </dgm:pt>
    <dgm:pt modelId="{7C8E6A60-B4E5-824F-917E-BAE14739711A}" type="pres">
      <dgm:prSet presAssocID="{614B85CF-BEAF-574E-B04F-53EA17B7D58D}" presName="hierChild3" presStyleCnt="0"/>
      <dgm:spPr/>
    </dgm:pt>
  </dgm:ptLst>
  <dgm:cxnLst>
    <dgm:cxn modelId="{35B6341B-E5A7-FA40-ACA8-898FC98CA22D}" type="presOf" srcId="{BD0D3F01-4E05-074C-BE91-8C17762DB610}" destId="{699943BF-3941-FC49-829B-8DD79338AB18}" srcOrd="0" destOrd="0" presId="urn:microsoft.com/office/officeart/2009/3/layout/HorizontalOrganizationChart"/>
    <dgm:cxn modelId="{31DF461C-A920-2546-9306-74FB4F51BBB2}" type="presOf" srcId="{17BDB99A-E2AC-C74A-BBF2-D1175896CC02}" destId="{BC1B6E86-D7B8-5F4E-BEBE-0D820EBA5431}" srcOrd="1" destOrd="0" presId="urn:microsoft.com/office/officeart/2009/3/layout/HorizontalOrganizationChart"/>
    <dgm:cxn modelId="{7F07911F-8ABB-174D-B81F-B992CE8A66B4}" type="presOf" srcId="{17BDB99A-E2AC-C74A-BBF2-D1175896CC02}" destId="{67CF2941-7AB5-1747-B014-3CAD819438F1}" srcOrd="0" destOrd="0" presId="urn:microsoft.com/office/officeart/2009/3/layout/HorizontalOrganizationChart"/>
    <dgm:cxn modelId="{3AE9142B-8329-7848-B439-CC6427F9AE54}" srcId="{614B85CF-BEAF-574E-B04F-53EA17B7D58D}" destId="{17BDB99A-E2AC-C74A-BBF2-D1175896CC02}" srcOrd="1" destOrd="0" parTransId="{BD0D3F01-4E05-074C-BE91-8C17762DB610}" sibTransId="{588A159F-9605-B940-96A7-4AE5A37C90A4}"/>
    <dgm:cxn modelId="{72703649-1FF6-6346-8AA8-46F32E7729BD}" type="presOf" srcId="{A374E418-0175-0648-A19F-FFB8370FCC34}" destId="{DF0CF083-CE1A-7D48-BF8B-02DB94E4DEA0}" srcOrd="0" destOrd="0" presId="urn:microsoft.com/office/officeart/2009/3/layout/HorizontalOrganizationChart"/>
    <dgm:cxn modelId="{5BEADE50-995D-AF49-B94A-519281CB97A6}" type="presOf" srcId="{959DA6CD-5AAF-034E-8C0E-7361A3F35FD1}" destId="{88F229BF-89A8-8A41-AC6E-C8FFC666EAE8}" srcOrd="1" destOrd="0" presId="urn:microsoft.com/office/officeart/2009/3/layout/HorizontalOrganizationChart"/>
    <dgm:cxn modelId="{C3E5F158-B74F-5447-ACCE-FF7A43D0C1A3}" type="presOf" srcId="{2F57A8D9-C828-2541-8C01-3F65AD33CFE3}" destId="{54C6021F-34F1-D746-82E6-AFD0A1B7D8F8}" srcOrd="0" destOrd="0" presId="urn:microsoft.com/office/officeart/2009/3/layout/HorizontalOrganizationChart"/>
    <dgm:cxn modelId="{5238D772-4C54-0F43-B082-9D3F344CC4A4}" type="presOf" srcId="{E180D33A-C27B-CD4D-BDDE-496CBA8E2008}" destId="{3A793FE6-8EF1-C849-B83B-78374C270DF0}" srcOrd="0" destOrd="0" presId="urn:microsoft.com/office/officeart/2009/3/layout/HorizontalOrganizationChart"/>
    <dgm:cxn modelId="{158A6279-264E-0241-A07F-7EA4AC6DC923}" type="presOf" srcId="{614B85CF-BEAF-574E-B04F-53EA17B7D58D}" destId="{4FC03862-0DE7-074D-B07F-3FFF70722823}" srcOrd="1" destOrd="0" presId="urn:microsoft.com/office/officeart/2009/3/layout/HorizontalOrganizationChart"/>
    <dgm:cxn modelId="{5FF94C83-E33F-C645-833D-93EBBA416254}" type="presOf" srcId="{A374E418-0175-0648-A19F-FFB8370FCC34}" destId="{FDEDA281-5E3F-254F-A1FF-8A546676B034}" srcOrd="1" destOrd="0" presId="urn:microsoft.com/office/officeart/2009/3/layout/HorizontalOrganizationChart"/>
    <dgm:cxn modelId="{D9C0A48A-0223-434F-8338-2786ED9E7F66}" srcId="{614B85CF-BEAF-574E-B04F-53EA17B7D58D}" destId="{959DA6CD-5AAF-034E-8C0E-7361A3F35FD1}" srcOrd="0" destOrd="0" parTransId="{2F57A8D9-C828-2541-8C01-3F65AD33CFE3}" sibTransId="{3840A72A-890A-D845-A4B7-563DBE8810DC}"/>
    <dgm:cxn modelId="{05AE048F-10C5-8E44-90C3-47A6176A601A}" type="presOf" srcId="{614B85CF-BEAF-574E-B04F-53EA17B7D58D}" destId="{36CD098C-F08A-C447-AF77-BA2E4D07C4C3}" srcOrd="0" destOrd="0" presId="urn:microsoft.com/office/officeart/2009/3/layout/HorizontalOrganizationChart"/>
    <dgm:cxn modelId="{63C794A0-66AE-544C-9756-F2C8D6A92428}" type="presOf" srcId="{8127AC8C-D5C9-4A4B-A0D9-9DC66414D006}" destId="{53386D88-9795-E146-990D-7DC7490B1EA0}" srcOrd="0" destOrd="0" presId="urn:microsoft.com/office/officeart/2009/3/layout/HorizontalOrganizationChart"/>
    <dgm:cxn modelId="{64BE85A1-E005-5F49-980B-91E1A5248A8F}" srcId="{8127AC8C-D5C9-4A4B-A0D9-9DC66414D006}" destId="{614B85CF-BEAF-574E-B04F-53EA17B7D58D}" srcOrd="0" destOrd="0" parTransId="{6617077D-2124-1B43-9A8B-754EB84C9A01}" sibTransId="{A51C5C0E-3B3F-1243-8645-5FC44B3C2D2C}"/>
    <dgm:cxn modelId="{C23378DC-7D27-2B47-BDEC-17EF3F92146E}" type="presOf" srcId="{959DA6CD-5AAF-034E-8C0E-7361A3F35FD1}" destId="{CF299131-2571-3940-BC89-683073730C12}" srcOrd="0" destOrd="0" presId="urn:microsoft.com/office/officeart/2009/3/layout/HorizontalOrganizationChart"/>
    <dgm:cxn modelId="{2166B7DE-2A18-514A-AF32-62958C41A449}" srcId="{614B85CF-BEAF-574E-B04F-53EA17B7D58D}" destId="{A374E418-0175-0648-A19F-FFB8370FCC34}" srcOrd="2" destOrd="0" parTransId="{E180D33A-C27B-CD4D-BDDE-496CBA8E2008}" sibTransId="{EF0122C4-3058-8041-A497-7BC92EA5C921}"/>
    <dgm:cxn modelId="{C893E86F-C685-9240-874F-4AD6041D41CD}" type="presParOf" srcId="{53386D88-9795-E146-990D-7DC7490B1EA0}" destId="{1E7D5404-D780-074B-8144-3C6E111E05F4}" srcOrd="0" destOrd="0" presId="urn:microsoft.com/office/officeart/2009/3/layout/HorizontalOrganizationChart"/>
    <dgm:cxn modelId="{77359D05-7743-A945-BC46-3FAA29B732F3}" type="presParOf" srcId="{1E7D5404-D780-074B-8144-3C6E111E05F4}" destId="{463601AC-F2BB-A14B-A87C-F981C64884EF}" srcOrd="0" destOrd="0" presId="urn:microsoft.com/office/officeart/2009/3/layout/HorizontalOrganizationChart"/>
    <dgm:cxn modelId="{1E5FB017-0CDE-9447-993F-1FA008D4B943}" type="presParOf" srcId="{463601AC-F2BB-A14B-A87C-F981C64884EF}" destId="{36CD098C-F08A-C447-AF77-BA2E4D07C4C3}" srcOrd="0" destOrd="0" presId="urn:microsoft.com/office/officeart/2009/3/layout/HorizontalOrganizationChart"/>
    <dgm:cxn modelId="{C7C7D748-E82F-3340-9A36-2C08687F3515}" type="presParOf" srcId="{463601AC-F2BB-A14B-A87C-F981C64884EF}" destId="{4FC03862-0DE7-074D-B07F-3FFF70722823}" srcOrd="1" destOrd="0" presId="urn:microsoft.com/office/officeart/2009/3/layout/HorizontalOrganizationChart"/>
    <dgm:cxn modelId="{AD127D9F-A5CD-844A-9A02-10269CFD44B0}" type="presParOf" srcId="{1E7D5404-D780-074B-8144-3C6E111E05F4}" destId="{A8967DEE-5CE9-EE4F-9622-26EF58FEFC3E}" srcOrd="1" destOrd="0" presId="urn:microsoft.com/office/officeart/2009/3/layout/HorizontalOrganizationChart"/>
    <dgm:cxn modelId="{56DD0110-F10A-B447-83C6-73479667A1D2}" type="presParOf" srcId="{A8967DEE-5CE9-EE4F-9622-26EF58FEFC3E}" destId="{54C6021F-34F1-D746-82E6-AFD0A1B7D8F8}" srcOrd="0" destOrd="0" presId="urn:microsoft.com/office/officeart/2009/3/layout/HorizontalOrganizationChart"/>
    <dgm:cxn modelId="{B5E96297-2203-E146-9F0C-42973717B0E9}" type="presParOf" srcId="{A8967DEE-5CE9-EE4F-9622-26EF58FEFC3E}" destId="{9E9AEA47-013F-654C-8B2A-1B230580A3BA}" srcOrd="1" destOrd="0" presId="urn:microsoft.com/office/officeart/2009/3/layout/HorizontalOrganizationChart"/>
    <dgm:cxn modelId="{C460FFBC-7529-4B44-A362-FF2AE4C38800}" type="presParOf" srcId="{9E9AEA47-013F-654C-8B2A-1B230580A3BA}" destId="{19EA02EE-C3A9-E24C-AF79-2E8CF6A3D207}" srcOrd="0" destOrd="0" presId="urn:microsoft.com/office/officeart/2009/3/layout/HorizontalOrganizationChart"/>
    <dgm:cxn modelId="{D49A0DFD-16CE-0048-972D-C8273CF1BC23}" type="presParOf" srcId="{19EA02EE-C3A9-E24C-AF79-2E8CF6A3D207}" destId="{CF299131-2571-3940-BC89-683073730C12}" srcOrd="0" destOrd="0" presId="urn:microsoft.com/office/officeart/2009/3/layout/HorizontalOrganizationChart"/>
    <dgm:cxn modelId="{661D8AA8-D6B1-5C45-8F1D-A8FF87112E1E}" type="presParOf" srcId="{19EA02EE-C3A9-E24C-AF79-2E8CF6A3D207}" destId="{88F229BF-89A8-8A41-AC6E-C8FFC666EAE8}" srcOrd="1" destOrd="0" presId="urn:microsoft.com/office/officeart/2009/3/layout/HorizontalOrganizationChart"/>
    <dgm:cxn modelId="{628703C0-692D-2E4C-A7C0-57ECE2F7EFCD}" type="presParOf" srcId="{9E9AEA47-013F-654C-8B2A-1B230580A3BA}" destId="{2793FA48-099D-024C-A8CB-F6B47A6EEF97}" srcOrd="1" destOrd="0" presId="urn:microsoft.com/office/officeart/2009/3/layout/HorizontalOrganizationChart"/>
    <dgm:cxn modelId="{CCD651A2-7C6E-7A44-976A-B33C1070C0CE}" type="presParOf" srcId="{9E9AEA47-013F-654C-8B2A-1B230580A3BA}" destId="{7E108086-6AA2-EF47-8630-3A2B2D4AF45B}" srcOrd="2" destOrd="0" presId="urn:microsoft.com/office/officeart/2009/3/layout/HorizontalOrganizationChart"/>
    <dgm:cxn modelId="{0C8316F4-260D-D74E-ABDA-1CFCA3A9B5F7}" type="presParOf" srcId="{A8967DEE-5CE9-EE4F-9622-26EF58FEFC3E}" destId="{699943BF-3941-FC49-829B-8DD79338AB18}" srcOrd="2" destOrd="0" presId="urn:microsoft.com/office/officeart/2009/3/layout/HorizontalOrganizationChart"/>
    <dgm:cxn modelId="{9ABFE056-C518-3645-8A70-E25C3223C3C0}" type="presParOf" srcId="{A8967DEE-5CE9-EE4F-9622-26EF58FEFC3E}" destId="{9E42F2AE-447F-1249-9BB0-8EB6E27C64A1}" srcOrd="3" destOrd="0" presId="urn:microsoft.com/office/officeart/2009/3/layout/HorizontalOrganizationChart"/>
    <dgm:cxn modelId="{9325997C-026E-7B40-9A31-8C97C4FD6596}" type="presParOf" srcId="{9E42F2AE-447F-1249-9BB0-8EB6E27C64A1}" destId="{28007EC5-4312-4249-8A7D-8F524E5D5A94}" srcOrd="0" destOrd="0" presId="urn:microsoft.com/office/officeart/2009/3/layout/HorizontalOrganizationChart"/>
    <dgm:cxn modelId="{8661A1B8-17DA-DC4C-AD1E-DD698492A522}" type="presParOf" srcId="{28007EC5-4312-4249-8A7D-8F524E5D5A94}" destId="{67CF2941-7AB5-1747-B014-3CAD819438F1}" srcOrd="0" destOrd="0" presId="urn:microsoft.com/office/officeart/2009/3/layout/HorizontalOrganizationChart"/>
    <dgm:cxn modelId="{55B9C09D-182B-D74F-9CE7-9C49A19626B2}" type="presParOf" srcId="{28007EC5-4312-4249-8A7D-8F524E5D5A94}" destId="{BC1B6E86-D7B8-5F4E-BEBE-0D820EBA5431}" srcOrd="1" destOrd="0" presId="urn:microsoft.com/office/officeart/2009/3/layout/HorizontalOrganizationChart"/>
    <dgm:cxn modelId="{3FEC7E7C-989F-734F-B878-8ACA137DCA16}" type="presParOf" srcId="{9E42F2AE-447F-1249-9BB0-8EB6E27C64A1}" destId="{61CA3A59-26B2-6448-84B4-540D388FBEAC}" srcOrd="1" destOrd="0" presId="urn:microsoft.com/office/officeart/2009/3/layout/HorizontalOrganizationChart"/>
    <dgm:cxn modelId="{169F01A9-671E-7447-BC9A-0559C7831C18}" type="presParOf" srcId="{9E42F2AE-447F-1249-9BB0-8EB6E27C64A1}" destId="{D718EE15-471C-ED4F-B819-E2E0D699C9BE}" srcOrd="2" destOrd="0" presId="urn:microsoft.com/office/officeart/2009/3/layout/HorizontalOrganizationChart"/>
    <dgm:cxn modelId="{614C94C8-02CF-DC48-98A0-01F752050333}" type="presParOf" srcId="{A8967DEE-5CE9-EE4F-9622-26EF58FEFC3E}" destId="{3A793FE6-8EF1-C849-B83B-78374C270DF0}" srcOrd="4" destOrd="0" presId="urn:microsoft.com/office/officeart/2009/3/layout/HorizontalOrganizationChart"/>
    <dgm:cxn modelId="{C27CE8FA-3907-9549-9E4D-3123AB813A4F}" type="presParOf" srcId="{A8967DEE-5CE9-EE4F-9622-26EF58FEFC3E}" destId="{4FD62421-4893-EC42-990F-431532E1DD3D}" srcOrd="5" destOrd="0" presId="urn:microsoft.com/office/officeart/2009/3/layout/HorizontalOrganizationChart"/>
    <dgm:cxn modelId="{81AE7A56-5EEF-414C-B006-9FABA8C10ACD}" type="presParOf" srcId="{4FD62421-4893-EC42-990F-431532E1DD3D}" destId="{F40B3CA8-67A9-3A49-8BAB-CA2A04544240}" srcOrd="0" destOrd="0" presId="urn:microsoft.com/office/officeart/2009/3/layout/HorizontalOrganizationChart"/>
    <dgm:cxn modelId="{EFF35072-D074-CB4A-8E6C-9E0EE5DC21A5}" type="presParOf" srcId="{F40B3CA8-67A9-3A49-8BAB-CA2A04544240}" destId="{DF0CF083-CE1A-7D48-BF8B-02DB94E4DEA0}" srcOrd="0" destOrd="0" presId="urn:microsoft.com/office/officeart/2009/3/layout/HorizontalOrganizationChart"/>
    <dgm:cxn modelId="{25C3E63F-E2C1-E94E-9ED3-67246CECEAFE}" type="presParOf" srcId="{F40B3CA8-67A9-3A49-8BAB-CA2A04544240}" destId="{FDEDA281-5E3F-254F-A1FF-8A546676B034}" srcOrd="1" destOrd="0" presId="urn:microsoft.com/office/officeart/2009/3/layout/HorizontalOrganizationChart"/>
    <dgm:cxn modelId="{D934FE05-0334-584A-A8E7-CB2D1683FC40}" type="presParOf" srcId="{4FD62421-4893-EC42-990F-431532E1DD3D}" destId="{10DEAC0E-5E70-1144-9647-26404256BAC2}" srcOrd="1" destOrd="0" presId="urn:microsoft.com/office/officeart/2009/3/layout/HorizontalOrganizationChart"/>
    <dgm:cxn modelId="{75EAE7A5-4B2B-5B43-AA4E-F4C998AB62D4}" type="presParOf" srcId="{4FD62421-4893-EC42-990F-431532E1DD3D}" destId="{B1AF2271-46D6-D849-8F56-B31CA414C0E9}" srcOrd="2" destOrd="0" presId="urn:microsoft.com/office/officeart/2009/3/layout/HorizontalOrganizationChart"/>
    <dgm:cxn modelId="{A82C7C43-F008-2842-8B7F-E72F3749BCDA}" type="presParOf" srcId="{1E7D5404-D780-074B-8144-3C6E111E05F4}" destId="{7C8E6A60-B4E5-824F-917E-BAE14739711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27AC8C-D5C9-4A4B-A0D9-9DC66414D006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4B85CF-BEAF-574E-B04F-53EA17B7D58D}">
      <dgm:prSet phldrT="[Text]" custT="1"/>
      <dgm:spPr/>
      <dgm:t>
        <a:bodyPr/>
        <a:lstStyle/>
        <a:p>
          <a:r>
            <a:rPr lang="en-US" sz="2000" dirty="0"/>
            <a:t> </a:t>
          </a:r>
        </a:p>
      </dgm:t>
    </dgm:pt>
    <dgm:pt modelId="{6617077D-2124-1B43-9A8B-754EB84C9A01}" type="parTrans" cxnId="{64BE85A1-E005-5F49-980B-91E1A5248A8F}">
      <dgm:prSet/>
      <dgm:spPr/>
      <dgm:t>
        <a:bodyPr/>
        <a:lstStyle/>
        <a:p>
          <a:endParaRPr lang="en-US" sz="2000"/>
        </a:p>
      </dgm:t>
    </dgm:pt>
    <dgm:pt modelId="{A51C5C0E-3B3F-1243-8645-5FC44B3C2D2C}" type="sibTrans" cxnId="{64BE85A1-E005-5F49-980B-91E1A5248A8F}">
      <dgm:prSet/>
      <dgm:spPr/>
      <dgm:t>
        <a:bodyPr/>
        <a:lstStyle/>
        <a:p>
          <a:endParaRPr lang="en-US" sz="2000"/>
        </a:p>
      </dgm:t>
    </dgm:pt>
    <dgm:pt modelId="{959DA6CD-5AAF-034E-8C0E-7361A3F35FD1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Dijkstra O(N logN)</a:t>
          </a:r>
        </a:p>
      </dgm:t>
    </dgm:pt>
    <dgm:pt modelId="{2F57A8D9-C828-2541-8C01-3F65AD33CFE3}" type="parTrans" cxnId="{D9C0A48A-0223-434F-8338-2786ED9E7F66}">
      <dgm:prSet/>
      <dgm:spPr/>
      <dgm:t>
        <a:bodyPr/>
        <a:lstStyle/>
        <a:p>
          <a:endParaRPr lang="en-US" sz="2000"/>
        </a:p>
      </dgm:t>
    </dgm:pt>
    <dgm:pt modelId="{3840A72A-890A-D845-A4B7-563DBE8810DC}" type="sibTrans" cxnId="{D9C0A48A-0223-434F-8338-2786ED9E7F66}">
      <dgm:prSet/>
      <dgm:spPr/>
      <dgm:t>
        <a:bodyPr/>
        <a:lstStyle/>
        <a:p>
          <a:endParaRPr lang="en-US" sz="2000"/>
        </a:p>
      </dgm:t>
    </dgm:pt>
    <dgm:pt modelId="{17BDB99A-E2AC-C74A-BBF2-D1175896CC02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O(N loglogN)</a:t>
          </a:r>
        </a:p>
      </dgm:t>
    </dgm:pt>
    <dgm:pt modelId="{BD0D3F01-4E05-074C-BE91-8C17762DB610}" type="parTrans" cxnId="{3AE9142B-8329-7848-B439-CC6427F9AE54}">
      <dgm:prSet/>
      <dgm:spPr/>
      <dgm:t>
        <a:bodyPr/>
        <a:lstStyle/>
        <a:p>
          <a:endParaRPr lang="en-US" sz="2000"/>
        </a:p>
      </dgm:t>
    </dgm:pt>
    <dgm:pt modelId="{588A159F-9605-B940-96A7-4AE5A37C90A4}" type="sibTrans" cxnId="{3AE9142B-8329-7848-B439-CC6427F9AE54}">
      <dgm:prSet/>
      <dgm:spPr/>
      <dgm:t>
        <a:bodyPr/>
        <a:lstStyle/>
        <a:p>
          <a:endParaRPr lang="en-US" sz="2000"/>
        </a:p>
      </dgm:t>
    </dgm:pt>
    <dgm:pt modelId="{A374E418-0175-0648-A19F-FFB8370FCC34}">
      <dgm:prSet phldrT="[Text]" custT="1"/>
      <dgm:spPr/>
      <dgm:t>
        <a:bodyPr/>
        <a:lstStyle/>
        <a:p>
          <a:r>
            <a:rPr lang="en-US" sz="2000"/>
            <a:t>O(N)</a:t>
          </a:r>
        </a:p>
      </dgm:t>
    </dgm:pt>
    <dgm:pt modelId="{E180D33A-C27B-CD4D-BDDE-496CBA8E2008}" type="parTrans" cxnId="{2166B7DE-2A18-514A-AF32-62958C41A449}">
      <dgm:prSet/>
      <dgm:spPr/>
      <dgm:t>
        <a:bodyPr/>
        <a:lstStyle/>
        <a:p>
          <a:endParaRPr lang="en-US" sz="2000"/>
        </a:p>
      </dgm:t>
    </dgm:pt>
    <dgm:pt modelId="{EF0122C4-3058-8041-A497-7BC92EA5C921}" type="sibTrans" cxnId="{2166B7DE-2A18-514A-AF32-62958C41A449}">
      <dgm:prSet/>
      <dgm:spPr/>
      <dgm:t>
        <a:bodyPr/>
        <a:lstStyle/>
        <a:p>
          <a:endParaRPr lang="en-US" sz="2000"/>
        </a:p>
      </dgm:t>
    </dgm:pt>
    <dgm:pt modelId="{53386D88-9795-E146-990D-7DC7490B1EA0}" type="pres">
      <dgm:prSet presAssocID="{8127AC8C-D5C9-4A4B-A0D9-9DC66414D006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1E7D5404-D780-074B-8144-3C6E111E05F4}" type="pres">
      <dgm:prSet presAssocID="{614B85CF-BEAF-574E-B04F-53EA17B7D58D}" presName="hierRoot1" presStyleCnt="0">
        <dgm:presLayoutVars>
          <dgm:hierBranch val="init"/>
        </dgm:presLayoutVars>
      </dgm:prSet>
      <dgm:spPr/>
    </dgm:pt>
    <dgm:pt modelId="{463601AC-F2BB-A14B-A87C-F981C64884EF}" type="pres">
      <dgm:prSet presAssocID="{614B85CF-BEAF-574E-B04F-53EA17B7D58D}" presName="rootComposite1" presStyleCnt="0"/>
      <dgm:spPr/>
    </dgm:pt>
    <dgm:pt modelId="{36CD098C-F08A-C447-AF77-BA2E4D07C4C3}" type="pres">
      <dgm:prSet presAssocID="{614B85CF-BEAF-574E-B04F-53EA17B7D58D}" presName="rootText1" presStyleLbl="node0" presStyleIdx="0" presStyleCnt="1" custFlipHor="1" custScaleX="28741">
        <dgm:presLayoutVars>
          <dgm:chPref val="3"/>
        </dgm:presLayoutVars>
      </dgm:prSet>
      <dgm:spPr/>
    </dgm:pt>
    <dgm:pt modelId="{4FC03862-0DE7-074D-B07F-3FFF70722823}" type="pres">
      <dgm:prSet presAssocID="{614B85CF-BEAF-574E-B04F-53EA17B7D58D}" presName="rootConnector1" presStyleLbl="node1" presStyleIdx="0" presStyleCnt="0"/>
      <dgm:spPr/>
    </dgm:pt>
    <dgm:pt modelId="{A8967DEE-5CE9-EE4F-9622-26EF58FEFC3E}" type="pres">
      <dgm:prSet presAssocID="{614B85CF-BEAF-574E-B04F-53EA17B7D58D}" presName="hierChild2" presStyleCnt="0"/>
      <dgm:spPr/>
    </dgm:pt>
    <dgm:pt modelId="{54C6021F-34F1-D746-82E6-AFD0A1B7D8F8}" type="pres">
      <dgm:prSet presAssocID="{2F57A8D9-C828-2541-8C01-3F65AD33CFE3}" presName="Name66" presStyleLbl="parChTrans1D2" presStyleIdx="0" presStyleCnt="3"/>
      <dgm:spPr/>
    </dgm:pt>
    <dgm:pt modelId="{9E9AEA47-013F-654C-8B2A-1B230580A3BA}" type="pres">
      <dgm:prSet presAssocID="{959DA6CD-5AAF-034E-8C0E-7361A3F35FD1}" presName="hierRoot2" presStyleCnt="0">
        <dgm:presLayoutVars>
          <dgm:hierBranch val="init"/>
        </dgm:presLayoutVars>
      </dgm:prSet>
      <dgm:spPr/>
    </dgm:pt>
    <dgm:pt modelId="{19EA02EE-C3A9-E24C-AF79-2E8CF6A3D207}" type="pres">
      <dgm:prSet presAssocID="{959DA6CD-5AAF-034E-8C0E-7361A3F35FD1}" presName="rootComposite" presStyleCnt="0"/>
      <dgm:spPr/>
    </dgm:pt>
    <dgm:pt modelId="{CF299131-2571-3940-BC89-683073730C12}" type="pres">
      <dgm:prSet presAssocID="{959DA6CD-5AAF-034E-8C0E-7361A3F35FD1}" presName="rootText" presStyleLbl="node2" presStyleIdx="0" presStyleCnt="3" custScaleX="138915">
        <dgm:presLayoutVars>
          <dgm:chPref val="3"/>
        </dgm:presLayoutVars>
      </dgm:prSet>
      <dgm:spPr/>
    </dgm:pt>
    <dgm:pt modelId="{88F229BF-89A8-8A41-AC6E-C8FFC666EAE8}" type="pres">
      <dgm:prSet presAssocID="{959DA6CD-5AAF-034E-8C0E-7361A3F35FD1}" presName="rootConnector" presStyleLbl="node2" presStyleIdx="0" presStyleCnt="3"/>
      <dgm:spPr/>
    </dgm:pt>
    <dgm:pt modelId="{2793FA48-099D-024C-A8CB-F6B47A6EEF97}" type="pres">
      <dgm:prSet presAssocID="{959DA6CD-5AAF-034E-8C0E-7361A3F35FD1}" presName="hierChild4" presStyleCnt="0"/>
      <dgm:spPr/>
    </dgm:pt>
    <dgm:pt modelId="{7E108086-6AA2-EF47-8630-3A2B2D4AF45B}" type="pres">
      <dgm:prSet presAssocID="{959DA6CD-5AAF-034E-8C0E-7361A3F35FD1}" presName="hierChild5" presStyleCnt="0"/>
      <dgm:spPr/>
    </dgm:pt>
    <dgm:pt modelId="{699943BF-3941-FC49-829B-8DD79338AB18}" type="pres">
      <dgm:prSet presAssocID="{BD0D3F01-4E05-074C-BE91-8C17762DB610}" presName="Name66" presStyleLbl="parChTrans1D2" presStyleIdx="1" presStyleCnt="3"/>
      <dgm:spPr/>
    </dgm:pt>
    <dgm:pt modelId="{9E42F2AE-447F-1249-9BB0-8EB6E27C64A1}" type="pres">
      <dgm:prSet presAssocID="{17BDB99A-E2AC-C74A-BBF2-D1175896CC02}" presName="hierRoot2" presStyleCnt="0">
        <dgm:presLayoutVars>
          <dgm:hierBranch val="init"/>
        </dgm:presLayoutVars>
      </dgm:prSet>
      <dgm:spPr/>
    </dgm:pt>
    <dgm:pt modelId="{28007EC5-4312-4249-8A7D-8F524E5D5A94}" type="pres">
      <dgm:prSet presAssocID="{17BDB99A-E2AC-C74A-BBF2-D1175896CC02}" presName="rootComposite" presStyleCnt="0"/>
      <dgm:spPr/>
    </dgm:pt>
    <dgm:pt modelId="{67CF2941-7AB5-1747-B014-3CAD819438F1}" type="pres">
      <dgm:prSet presAssocID="{17BDB99A-E2AC-C74A-BBF2-D1175896CC02}" presName="rootText" presStyleLbl="node2" presStyleIdx="1" presStyleCnt="3" custScaleX="139146">
        <dgm:presLayoutVars>
          <dgm:chPref val="3"/>
        </dgm:presLayoutVars>
      </dgm:prSet>
      <dgm:spPr/>
    </dgm:pt>
    <dgm:pt modelId="{BC1B6E86-D7B8-5F4E-BEBE-0D820EBA5431}" type="pres">
      <dgm:prSet presAssocID="{17BDB99A-E2AC-C74A-BBF2-D1175896CC02}" presName="rootConnector" presStyleLbl="node2" presStyleIdx="1" presStyleCnt="3"/>
      <dgm:spPr/>
    </dgm:pt>
    <dgm:pt modelId="{61CA3A59-26B2-6448-84B4-540D388FBEAC}" type="pres">
      <dgm:prSet presAssocID="{17BDB99A-E2AC-C74A-BBF2-D1175896CC02}" presName="hierChild4" presStyleCnt="0"/>
      <dgm:spPr/>
    </dgm:pt>
    <dgm:pt modelId="{D718EE15-471C-ED4F-B819-E2E0D699C9BE}" type="pres">
      <dgm:prSet presAssocID="{17BDB99A-E2AC-C74A-BBF2-D1175896CC02}" presName="hierChild5" presStyleCnt="0"/>
      <dgm:spPr/>
    </dgm:pt>
    <dgm:pt modelId="{3A793FE6-8EF1-C849-B83B-78374C270DF0}" type="pres">
      <dgm:prSet presAssocID="{E180D33A-C27B-CD4D-BDDE-496CBA8E2008}" presName="Name66" presStyleLbl="parChTrans1D2" presStyleIdx="2" presStyleCnt="3"/>
      <dgm:spPr/>
    </dgm:pt>
    <dgm:pt modelId="{4FD62421-4893-EC42-990F-431532E1DD3D}" type="pres">
      <dgm:prSet presAssocID="{A374E418-0175-0648-A19F-FFB8370FCC34}" presName="hierRoot2" presStyleCnt="0">
        <dgm:presLayoutVars>
          <dgm:hierBranch val="init"/>
        </dgm:presLayoutVars>
      </dgm:prSet>
      <dgm:spPr/>
    </dgm:pt>
    <dgm:pt modelId="{F40B3CA8-67A9-3A49-8BAB-CA2A04544240}" type="pres">
      <dgm:prSet presAssocID="{A374E418-0175-0648-A19F-FFB8370FCC34}" presName="rootComposite" presStyleCnt="0"/>
      <dgm:spPr/>
    </dgm:pt>
    <dgm:pt modelId="{DF0CF083-CE1A-7D48-BF8B-02DB94E4DEA0}" type="pres">
      <dgm:prSet presAssocID="{A374E418-0175-0648-A19F-FFB8370FCC34}" presName="rootText" presStyleLbl="node2" presStyleIdx="2" presStyleCnt="3">
        <dgm:presLayoutVars>
          <dgm:chPref val="3"/>
        </dgm:presLayoutVars>
      </dgm:prSet>
      <dgm:spPr/>
    </dgm:pt>
    <dgm:pt modelId="{FDEDA281-5E3F-254F-A1FF-8A546676B034}" type="pres">
      <dgm:prSet presAssocID="{A374E418-0175-0648-A19F-FFB8370FCC34}" presName="rootConnector" presStyleLbl="node2" presStyleIdx="2" presStyleCnt="3"/>
      <dgm:spPr/>
    </dgm:pt>
    <dgm:pt modelId="{10DEAC0E-5E70-1144-9647-26404256BAC2}" type="pres">
      <dgm:prSet presAssocID="{A374E418-0175-0648-A19F-FFB8370FCC34}" presName="hierChild4" presStyleCnt="0"/>
      <dgm:spPr/>
    </dgm:pt>
    <dgm:pt modelId="{B1AF2271-46D6-D849-8F56-B31CA414C0E9}" type="pres">
      <dgm:prSet presAssocID="{A374E418-0175-0648-A19F-FFB8370FCC34}" presName="hierChild5" presStyleCnt="0"/>
      <dgm:spPr/>
    </dgm:pt>
    <dgm:pt modelId="{7C8E6A60-B4E5-824F-917E-BAE14739711A}" type="pres">
      <dgm:prSet presAssocID="{614B85CF-BEAF-574E-B04F-53EA17B7D58D}" presName="hierChild3" presStyleCnt="0"/>
      <dgm:spPr/>
    </dgm:pt>
  </dgm:ptLst>
  <dgm:cxnLst>
    <dgm:cxn modelId="{B882E815-E491-E14B-9DAC-732381C2F3BC}" type="presOf" srcId="{959DA6CD-5AAF-034E-8C0E-7361A3F35FD1}" destId="{CF299131-2571-3940-BC89-683073730C12}" srcOrd="0" destOrd="0" presId="urn:microsoft.com/office/officeart/2009/3/layout/HorizontalOrganizationChart"/>
    <dgm:cxn modelId="{B7A61418-98A5-FA49-A094-B42B47F92FCF}" type="presOf" srcId="{959DA6CD-5AAF-034E-8C0E-7361A3F35FD1}" destId="{88F229BF-89A8-8A41-AC6E-C8FFC666EAE8}" srcOrd="1" destOrd="0" presId="urn:microsoft.com/office/officeart/2009/3/layout/HorizontalOrganizationChart"/>
    <dgm:cxn modelId="{B50BEB1F-F954-954B-8B8A-9FFC80B50E6E}" type="presOf" srcId="{8127AC8C-D5C9-4A4B-A0D9-9DC66414D006}" destId="{53386D88-9795-E146-990D-7DC7490B1EA0}" srcOrd="0" destOrd="0" presId="urn:microsoft.com/office/officeart/2009/3/layout/HorizontalOrganizationChart"/>
    <dgm:cxn modelId="{3AE9142B-8329-7848-B439-CC6427F9AE54}" srcId="{614B85CF-BEAF-574E-B04F-53EA17B7D58D}" destId="{17BDB99A-E2AC-C74A-BBF2-D1175896CC02}" srcOrd="1" destOrd="0" parTransId="{BD0D3F01-4E05-074C-BE91-8C17762DB610}" sibTransId="{588A159F-9605-B940-96A7-4AE5A37C90A4}"/>
    <dgm:cxn modelId="{1F7DA630-F4E3-4942-AF0F-09F36AB42AFE}" type="presOf" srcId="{E180D33A-C27B-CD4D-BDDE-496CBA8E2008}" destId="{3A793FE6-8EF1-C849-B83B-78374C270DF0}" srcOrd="0" destOrd="0" presId="urn:microsoft.com/office/officeart/2009/3/layout/HorizontalOrganizationChart"/>
    <dgm:cxn modelId="{A22EDE3C-0488-C74F-B07C-D3C5CC33C842}" type="presOf" srcId="{A374E418-0175-0648-A19F-FFB8370FCC34}" destId="{DF0CF083-CE1A-7D48-BF8B-02DB94E4DEA0}" srcOrd="0" destOrd="0" presId="urn:microsoft.com/office/officeart/2009/3/layout/HorizontalOrganizationChart"/>
    <dgm:cxn modelId="{64A10347-6B81-DE44-A41F-8B80AE4E2BC4}" type="presOf" srcId="{A374E418-0175-0648-A19F-FFB8370FCC34}" destId="{FDEDA281-5E3F-254F-A1FF-8A546676B034}" srcOrd="1" destOrd="0" presId="urn:microsoft.com/office/officeart/2009/3/layout/HorizontalOrganizationChart"/>
    <dgm:cxn modelId="{89FFAC67-C6DE-C54D-BBD4-FB42F0E8B9E3}" type="presOf" srcId="{BD0D3F01-4E05-074C-BE91-8C17762DB610}" destId="{699943BF-3941-FC49-829B-8DD79338AB18}" srcOrd="0" destOrd="0" presId="urn:microsoft.com/office/officeart/2009/3/layout/HorizontalOrganizationChart"/>
    <dgm:cxn modelId="{7496C267-01DF-DF45-95B8-10952156828C}" type="presOf" srcId="{2F57A8D9-C828-2541-8C01-3F65AD33CFE3}" destId="{54C6021F-34F1-D746-82E6-AFD0A1B7D8F8}" srcOrd="0" destOrd="0" presId="urn:microsoft.com/office/officeart/2009/3/layout/HorizontalOrganizationChart"/>
    <dgm:cxn modelId="{AACC6069-1365-1545-B7F7-9A1302EA77B1}" type="presOf" srcId="{17BDB99A-E2AC-C74A-BBF2-D1175896CC02}" destId="{67CF2941-7AB5-1747-B014-3CAD819438F1}" srcOrd="0" destOrd="0" presId="urn:microsoft.com/office/officeart/2009/3/layout/HorizontalOrganizationChart"/>
    <dgm:cxn modelId="{621C0B72-5D23-3940-BB31-26447B33D4FA}" type="presOf" srcId="{614B85CF-BEAF-574E-B04F-53EA17B7D58D}" destId="{4FC03862-0DE7-074D-B07F-3FFF70722823}" srcOrd="1" destOrd="0" presId="urn:microsoft.com/office/officeart/2009/3/layout/HorizontalOrganizationChart"/>
    <dgm:cxn modelId="{6773C785-B7A8-3A46-A66A-13DF8A2DA3A4}" type="presOf" srcId="{614B85CF-BEAF-574E-B04F-53EA17B7D58D}" destId="{36CD098C-F08A-C447-AF77-BA2E4D07C4C3}" srcOrd="0" destOrd="0" presId="urn:microsoft.com/office/officeart/2009/3/layout/HorizontalOrganizationChart"/>
    <dgm:cxn modelId="{D9C0A48A-0223-434F-8338-2786ED9E7F66}" srcId="{614B85CF-BEAF-574E-B04F-53EA17B7D58D}" destId="{959DA6CD-5AAF-034E-8C0E-7361A3F35FD1}" srcOrd="0" destOrd="0" parTransId="{2F57A8D9-C828-2541-8C01-3F65AD33CFE3}" sibTransId="{3840A72A-890A-D845-A4B7-563DBE8810DC}"/>
    <dgm:cxn modelId="{C97A879E-765A-4A42-B213-3B355848D8AE}" type="presOf" srcId="{17BDB99A-E2AC-C74A-BBF2-D1175896CC02}" destId="{BC1B6E86-D7B8-5F4E-BEBE-0D820EBA5431}" srcOrd="1" destOrd="0" presId="urn:microsoft.com/office/officeart/2009/3/layout/HorizontalOrganizationChart"/>
    <dgm:cxn modelId="{64BE85A1-E005-5F49-980B-91E1A5248A8F}" srcId="{8127AC8C-D5C9-4A4B-A0D9-9DC66414D006}" destId="{614B85CF-BEAF-574E-B04F-53EA17B7D58D}" srcOrd="0" destOrd="0" parTransId="{6617077D-2124-1B43-9A8B-754EB84C9A01}" sibTransId="{A51C5C0E-3B3F-1243-8645-5FC44B3C2D2C}"/>
    <dgm:cxn modelId="{2166B7DE-2A18-514A-AF32-62958C41A449}" srcId="{614B85CF-BEAF-574E-B04F-53EA17B7D58D}" destId="{A374E418-0175-0648-A19F-FFB8370FCC34}" srcOrd="2" destOrd="0" parTransId="{E180D33A-C27B-CD4D-BDDE-496CBA8E2008}" sibTransId="{EF0122C4-3058-8041-A497-7BC92EA5C921}"/>
    <dgm:cxn modelId="{607D582A-B152-5642-9CEB-196C30EA8ACA}" type="presParOf" srcId="{53386D88-9795-E146-990D-7DC7490B1EA0}" destId="{1E7D5404-D780-074B-8144-3C6E111E05F4}" srcOrd="0" destOrd="0" presId="urn:microsoft.com/office/officeart/2009/3/layout/HorizontalOrganizationChart"/>
    <dgm:cxn modelId="{2099B07E-D236-814B-A03B-DD8D8C85202C}" type="presParOf" srcId="{1E7D5404-D780-074B-8144-3C6E111E05F4}" destId="{463601AC-F2BB-A14B-A87C-F981C64884EF}" srcOrd="0" destOrd="0" presId="urn:microsoft.com/office/officeart/2009/3/layout/HorizontalOrganizationChart"/>
    <dgm:cxn modelId="{C70EF773-BB74-F243-9769-A3119DC226AF}" type="presParOf" srcId="{463601AC-F2BB-A14B-A87C-F981C64884EF}" destId="{36CD098C-F08A-C447-AF77-BA2E4D07C4C3}" srcOrd="0" destOrd="0" presId="urn:microsoft.com/office/officeart/2009/3/layout/HorizontalOrganizationChart"/>
    <dgm:cxn modelId="{B45D1B6E-A3B4-F847-B031-D2396BC1FA16}" type="presParOf" srcId="{463601AC-F2BB-A14B-A87C-F981C64884EF}" destId="{4FC03862-0DE7-074D-B07F-3FFF70722823}" srcOrd="1" destOrd="0" presId="urn:microsoft.com/office/officeart/2009/3/layout/HorizontalOrganizationChart"/>
    <dgm:cxn modelId="{2EA94F33-88EB-B642-9FD0-C1F0A52A031E}" type="presParOf" srcId="{1E7D5404-D780-074B-8144-3C6E111E05F4}" destId="{A8967DEE-5CE9-EE4F-9622-26EF58FEFC3E}" srcOrd="1" destOrd="0" presId="urn:microsoft.com/office/officeart/2009/3/layout/HorizontalOrganizationChart"/>
    <dgm:cxn modelId="{F53F0801-38B4-4647-963F-781CBDC60C06}" type="presParOf" srcId="{A8967DEE-5CE9-EE4F-9622-26EF58FEFC3E}" destId="{54C6021F-34F1-D746-82E6-AFD0A1B7D8F8}" srcOrd="0" destOrd="0" presId="urn:microsoft.com/office/officeart/2009/3/layout/HorizontalOrganizationChart"/>
    <dgm:cxn modelId="{8276E520-7077-254A-9F18-B812A7E78366}" type="presParOf" srcId="{A8967DEE-5CE9-EE4F-9622-26EF58FEFC3E}" destId="{9E9AEA47-013F-654C-8B2A-1B230580A3BA}" srcOrd="1" destOrd="0" presId="urn:microsoft.com/office/officeart/2009/3/layout/HorizontalOrganizationChart"/>
    <dgm:cxn modelId="{49D01891-6D23-5948-B7B6-3ED969E36480}" type="presParOf" srcId="{9E9AEA47-013F-654C-8B2A-1B230580A3BA}" destId="{19EA02EE-C3A9-E24C-AF79-2E8CF6A3D207}" srcOrd="0" destOrd="0" presId="urn:microsoft.com/office/officeart/2009/3/layout/HorizontalOrganizationChart"/>
    <dgm:cxn modelId="{D94A0ECE-7FCD-D74E-AD38-EDA72CB1A2C5}" type="presParOf" srcId="{19EA02EE-C3A9-E24C-AF79-2E8CF6A3D207}" destId="{CF299131-2571-3940-BC89-683073730C12}" srcOrd="0" destOrd="0" presId="urn:microsoft.com/office/officeart/2009/3/layout/HorizontalOrganizationChart"/>
    <dgm:cxn modelId="{FA251CED-A450-F148-8CDD-C90E76E04347}" type="presParOf" srcId="{19EA02EE-C3A9-E24C-AF79-2E8CF6A3D207}" destId="{88F229BF-89A8-8A41-AC6E-C8FFC666EAE8}" srcOrd="1" destOrd="0" presId="urn:microsoft.com/office/officeart/2009/3/layout/HorizontalOrganizationChart"/>
    <dgm:cxn modelId="{FD8D9255-758D-9744-8D2B-5E0283811A2F}" type="presParOf" srcId="{9E9AEA47-013F-654C-8B2A-1B230580A3BA}" destId="{2793FA48-099D-024C-A8CB-F6B47A6EEF97}" srcOrd="1" destOrd="0" presId="urn:microsoft.com/office/officeart/2009/3/layout/HorizontalOrganizationChart"/>
    <dgm:cxn modelId="{2D60B019-7E8E-5A48-99A6-CA7C8E4F9832}" type="presParOf" srcId="{9E9AEA47-013F-654C-8B2A-1B230580A3BA}" destId="{7E108086-6AA2-EF47-8630-3A2B2D4AF45B}" srcOrd="2" destOrd="0" presId="urn:microsoft.com/office/officeart/2009/3/layout/HorizontalOrganizationChart"/>
    <dgm:cxn modelId="{FD894DD7-4676-B448-8E76-2650B872CEBD}" type="presParOf" srcId="{A8967DEE-5CE9-EE4F-9622-26EF58FEFC3E}" destId="{699943BF-3941-FC49-829B-8DD79338AB18}" srcOrd="2" destOrd="0" presId="urn:microsoft.com/office/officeart/2009/3/layout/HorizontalOrganizationChart"/>
    <dgm:cxn modelId="{AD1560BB-4E92-2A47-A0DD-8ECAD259F06F}" type="presParOf" srcId="{A8967DEE-5CE9-EE4F-9622-26EF58FEFC3E}" destId="{9E42F2AE-447F-1249-9BB0-8EB6E27C64A1}" srcOrd="3" destOrd="0" presId="urn:microsoft.com/office/officeart/2009/3/layout/HorizontalOrganizationChart"/>
    <dgm:cxn modelId="{6F2C5D10-D1E9-C84C-9B95-9B44D54F0B1B}" type="presParOf" srcId="{9E42F2AE-447F-1249-9BB0-8EB6E27C64A1}" destId="{28007EC5-4312-4249-8A7D-8F524E5D5A94}" srcOrd="0" destOrd="0" presId="urn:microsoft.com/office/officeart/2009/3/layout/HorizontalOrganizationChart"/>
    <dgm:cxn modelId="{89D86F97-8B09-4547-AEBA-088DD28E0514}" type="presParOf" srcId="{28007EC5-4312-4249-8A7D-8F524E5D5A94}" destId="{67CF2941-7AB5-1747-B014-3CAD819438F1}" srcOrd="0" destOrd="0" presId="urn:microsoft.com/office/officeart/2009/3/layout/HorizontalOrganizationChart"/>
    <dgm:cxn modelId="{AE9510BB-97A5-EE40-B090-2978613BD6AF}" type="presParOf" srcId="{28007EC5-4312-4249-8A7D-8F524E5D5A94}" destId="{BC1B6E86-D7B8-5F4E-BEBE-0D820EBA5431}" srcOrd="1" destOrd="0" presId="urn:microsoft.com/office/officeart/2009/3/layout/HorizontalOrganizationChart"/>
    <dgm:cxn modelId="{70102253-1455-A14B-95F6-9FBE55819B1D}" type="presParOf" srcId="{9E42F2AE-447F-1249-9BB0-8EB6E27C64A1}" destId="{61CA3A59-26B2-6448-84B4-540D388FBEAC}" srcOrd="1" destOrd="0" presId="urn:microsoft.com/office/officeart/2009/3/layout/HorizontalOrganizationChart"/>
    <dgm:cxn modelId="{50047D96-51C9-114F-9FF4-2883E6ADC846}" type="presParOf" srcId="{9E42F2AE-447F-1249-9BB0-8EB6E27C64A1}" destId="{D718EE15-471C-ED4F-B819-E2E0D699C9BE}" srcOrd="2" destOrd="0" presId="urn:microsoft.com/office/officeart/2009/3/layout/HorizontalOrganizationChart"/>
    <dgm:cxn modelId="{2CB13113-F3C8-374C-B870-8A5F858D068B}" type="presParOf" srcId="{A8967DEE-5CE9-EE4F-9622-26EF58FEFC3E}" destId="{3A793FE6-8EF1-C849-B83B-78374C270DF0}" srcOrd="4" destOrd="0" presId="urn:microsoft.com/office/officeart/2009/3/layout/HorizontalOrganizationChart"/>
    <dgm:cxn modelId="{2599AEF4-13A2-214D-A018-7F4A69BB91A4}" type="presParOf" srcId="{A8967DEE-5CE9-EE4F-9622-26EF58FEFC3E}" destId="{4FD62421-4893-EC42-990F-431532E1DD3D}" srcOrd="5" destOrd="0" presId="urn:microsoft.com/office/officeart/2009/3/layout/HorizontalOrganizationChart"/>
    <dgm:cxn modelId="{D009FC4D-D66C-354F-9164-27F89D459F35}" type="presParOf" srcId="{4FD62421-4893-EC42-990F-431532E1DD3D}" destId="{F40B3CA8-67A9-3A49-8BAB-CA2A04544240}" srcOrd="0" destOrd="0" presId="urn:microsoft.com/office/officeart/2009/3/layout/HorizontalOrganizationChart"/>
    <dgm:cxn modelId="{D0D25E91-F627-FD4F-BCF7-70FDC627F94F}" type="presParOf" srcId="{F40B3CA8-67A9-3A49-8BAB-CA2A04544240}" destId="{DF0CF083-CE1A-7D48-BF8B-02DB94E4DEA0}" srcOrd="0" destOrd="0" presId="urn:microsoft.com/office/officeart/2009/3/layout/HorizontalOrganizationChart"/>
    <dgm:cxn modelId="{39E55100-66AB-4D45-9FED-4E1A59E42092}" type="presParOf" srcId="{F40B3CA8-67A9-3A49-8BAB-CA2A04544240}" destId="{FDEDA281-5E3F-254F-A1FF-8A546676B034}" srcOrd="1" destOrd="0" presId="urn:microsoft.com/office/officeart/2009/3/layout/HorizontalOrganizationChart"/>
    <dgm:cxn modelId="{4849F28F-125A-1748-B302-EAE60B0E98C4}" type="presParOf" srcId="{4FD62421-4893-EC42-990F-431532E1DD3D}" destId="{10DEAC0E-5E70-1144-9647-26404256BAC2}" srcOrd="1" destOrd="0" presId="urn:microsoft.com/office/officeart/2009/3/layout/HorizontalOrganizationChart"/>
    <dgm:cxn modelId="{A2BF63A1-7050-2342-8A72-383D75F6C583}" type="presParOf" srcId="{4FD62421-4893-EC42-990F-431532E1DD3D}" destId="{B1AF2271-46D6-D849-8F56-B31CA414C0E9}" srcOrd="2" destOrd="0" presId="urn:microsoft.com/office/officeart/2009/3/layout/HorizontalOrganizationChart"/>
    <dgm:cxn modelId="{3D3B9F8B-6E68-F54F-B303-B6547E13CBCF}" type="presParOf" srcId="{1E7D5404-D780-074B-8144-3C6E111E05F4}" destId="{7C8E6A60-B4E5-824F-917E-BAE14739711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C97BAB-A8C2-684D-AEBE-7DB2963F0079}" type="doc">
      <dgm:prSet loTypeId="urn:microsoft.com/office/officeart/2005/8/layout/process2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E0E2816-3C85-D640-AFCE-AC02073574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/>
            <a:t>Self-Dual Data Structure</a:t>
          </a:r>
        </a:p>
      </dgm:t>
    </dgm:pt>
    <dgm:pt modelId="{CAD3D097-55D8-C44E-BB45-19CC061ECDB8}" type="parTrans" cxnId="{A4DB6092-3F42-C345-BE43-E0C14C9750F7}">
      <dgm:prSet/>
      <dgm:spPr/>
      <dgm:t>
        <a:bodyPr/>
        <a:lstStyle/>
        <a:p>
          <a:endParaRPr lang="en-US" sz="2000"/>
        </a:p>
      </dgm:t>
    </dgm:pt>
    <dgm:pt modelId="{9E1DB9CA-8DC2-D047-AF15-D9E3A321D0F2}" type="sibTrans" cxnId="{A4DB6092-3F42-C345-BE43-E0C14C9750F7}">
      <dgm:prSet custT="1"/>
      <dgm:spPr/>
      <dgm:t>
        <a:bodyPr/>
        <a:lstStyle/>
        <a:p>
          <a:endParaRPr lang="en-US" sz="2000"/>
        </a:p>
      </dgm:t>
    </dgm:pt>
    <dgm:pt modelId="{C0AEC0D5-0A2C-B340-9046-66179816F936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/>
            <a:t>R-division</a:t>
          </a:r>
        </a:p>
      </dgm:t>
    </dgm:pt>
    <dgm:pt modelId="{F5AA6336-B277-2C48-8815-5A12E99808E1}" type="parTrans" cxnId="{EF43294D-7289-D143-AAA0-38FB6110392E}">
      <dgm:prSet/>
      <dgm:spPr/>
      <dgm:t>
        <a:bodyPr/>
        <a:lstStyle/>
        <a:p>
          <a:endParaRPr lang="en-US" sz="2000"/>
        </a:p>
      </dgm:t>
    </dgm:pt>
    <dgm:pt modelId="{2CE5417D-1B25-F148-8C3C-D0F52828714C}" type="sibTrans" cxnId="{EF43294D-7289-D143-AAA0-38FB6110392E}">
      <dgm:prSet custT="1"/>
      <dgm:spPr/>
      <dgm:t>
        <a:bodyPr/>
        <a:lstStyle/>
        <a:p>
          <a:endParaRPr lang="en-US" sz="2000"/>
        </a:p>
      </dgm:t>
    </dgm:pt>
    <dgm:pt modelId="{0CA7539E-7CC5-AC4A-BC1B-D370FD6B8717}">
      <dgm:prSet phldrT="[Text]" custT="1"/>
      <dgm:spPr/>
      <dgm:t>
        <a:bodyPr/>
        <a:lstStyle/>
        <a:p>
          <a:r>
            <a:rPr lang="en-US" sz="2000" dirty="0"/>
            <a:t>MSSP</a:t>
          </a:r>
        </a:p>
      </dgm:t>
    </dgm:pt>
    <dgm:pt modelId="{56AF3215-EC00-A948-B074-213481EABA29}" type="parTrans" cxnId="{7D04B79B-FDE2-CF43-B07E-F7A8A885C5AA}">
      <dgm:prSet/>
      <dgm:spPr/>
      <dgm:t>
        <a:bodyPr/>
        <a:lstStyle/>
        <a:p>
          <a:endParaRPr lang="en-US" sz="2000"/>
        </a:p>
      </dgm:t>
    </dgm:pt>
    <dgm:pt modelId="{87471D91-3D10-9A4E-AEF5-2ED84A1D3A22}" type="sibTrans" cxnId="{7D04B79B-FDE2-CF43-B07E-F7A8A885C5AA}">
      <dgm:prSet custT="1"/>
      <dgm:spPr/>
      <dgm:t>
        <a:bodyPr/>
        <a:lstStyle/>
        <a:p>
          <a:endParaRPr lang="en-US" sz="2000"/>
        </a:p>
      </dgm:t>
    </dgm:pt>
    <dgm:pt modelId="{369CEFE1-C98C-A749-82E2-3ABA9C27EFC3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/>
            <a:t>SSSP</a:t>
          </a:r>
        </a:p>
      </dgm:t>
    </dgm:pt>
    <dgm:pt modelId="{2C6FD2BE-90C5-CC4B-9557-A25E89F0E43D}" type="parTrans" cxnId="{12CA6E68-5CE9-2448-80EB-7163987AFF1C}">
      <dgm:prSet/>
      <dgm:spPr/>
      <dgm:t>
        <a:bodyPr/>
        <a:lstStyle/>
        <a:p>
          <a:endParaRPr lang="en-US" sz="2000"/>
        </a:p>
      </dgm:t>
    </dgm:pt>
    <dgm:pt modelId="{B9E33C26-F6E3-BD40-9945-58C8AE1C4734}" type="sibTrans" cxnId="{12CA6E68-5CE9-2448-80EB-7163987AFF1C}">
      <dgm:prSet custT="1"/>
      <dgm:spPr/>
      <dgm:t>
        <a:bodyPr/>
        <a:lstStyle/>
        <a:p>
          <a:endParaRPr lang="en-US" sz="2000"/>
        </a:p>
      </dgm:t>
    </dgm:pt>
    <dgm:pt modelId="{8EF8B1FA-863E-1D41-9FFF-841EBE56008A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/>
            <a:t>Planar Separators</a:t>
          </a:r>
        </a:p>
      </dgm:t>
    </dgm:pt>
    <dgm:pt modelId="{BC84D156-53EB-9D49-B3F8-ECEEBFCBCA4E}" type="parTrans" cxnId="{CFB095DF-02C9-F54F-A584-779EC756A4BF}">
      <dgm:prSet/>
      <dgm:spPr/>
      <dgm:t>
        <a:bodyPr/>
        <a:lstStyle/>
        <a:p>
          <a:endParaRPr lang="en-US" sz="2000"/>
        </a:p>
      </dgm:t>
    </dgm:pt>
    <dgm:pt modelId="{067448BC-1774-4C4E-87C8-5C6EFA9C5D8D}" type="sibTrans" cxnId="{CFB095DF-02C9-F54F-A584-779EC756A4BF}">
      <dgm:prSet custT="1"/>
      <dgm:spPr/>
      <dgm:t>
        <a:bodyPr/>
        <a:lstStyle/>
        <a:p>
          <a:endParaRPr lang="en-US" sz="2000"/>
        </a:p>
      </dgm:t>
    </dgm:pt>
    <dgm:pt modelId="{F459619A-7361-1945-8EED-6D41C863D231}">
      <dgm:prSet custT="1"/>
      <dgm:spPr/>
      <dgm:t>
        <a:bodyPr/>
        <a:lstStyle/>
        <a:p>
          <a:r>
            <a:rPr lang="en-US" sz="2000"/>
            <a:t>Max-flow</a:t>
          </a:r>
          <a:endParaRPr lang="en-US" sz="2000" dirty="0"/>
        </a:p>
      </dgm:t>
    </dgm:pt>
    <dgm:pt modelId="{1C5985F2-336B-2248-A237-32FB789BF36B}" type="parTrans" cxnId="{E8A4B0A5-D595-AF42-B6ED-FB2367026330}">
      <dgm:prSet/>
      <dgm:spPr/>
      <dgm:t>
        <a:bodyPr/>
        <a:lstStyle/>
        <a:p>
          <a:endParaRPr lang="en-US" sz="2000"/>
        </a:p>
      </dgm:t>
    </dgm:pt>
    <dgm:pt modelId="{C5AAA172-933C-3245-8348-3808A87C97C8}" type="sibTrans" cxnId="{E8A4B0A5-D595-AF42-B6ED-FB2367026330}">
      <dgm:prSet/>
      <dgm:spPr/>
      <dgm:t>
        <a:bodyPr/>
        <a:lstStyle/>
        <a:p>
          <a:endParaRPr lang="en-US" sz="2000"/>
        </a:p>
      </dgm:t>
    </dgm:pt>
    <dgm:pt modelId="{98EEA341-A925-5349-BC7B-581FED9684F4}" type="pres">
      <dgm:prSet presAssocID="{C4C97BAB-A8C2-684D-AEBE-7DB2963F0079}" presName="linearFlow" presStyleCnt="0">
        <dgm:presLayoutVars>
          <dgm:resizeHandles val="exact"/>
        </dgm:presLayoutVars>
      </dgm:prSet>
      <dgm:spPr/>
    </dgm:pt>
    <dgm:pt modelId="{FF45401C-380F-E74C-8ADC-EF8D5F7D7FD5}" type="pres">
      <dgm:prSet presAssocID="{2E0E2816-3C85-D640-AFCE-AC020735744D}" presName="node" presStyleLbl="node1" presStyleIdx="0" presStyleCnt="6">
        <dgm:presLayoutVars>
          <dgm:bulletEnabled val="1"/>
        </dgm:presLayoutVars>
      </dgm:prSet>
      <dgm:spPr/>
    </dgm:pt>
    <dgm:pt modelId="{27EC2746-9618-5D48-A46C-B6CEB24A05F6}" type="pres">
      <dgm:prSet presAssocID="{9E1DB9CA-8DC2-D047-AF15-D9E3A321D0F2}" presName="sibTrans" presStyleLbl="sibTrans2D1" presStyleIdx="0" presStyleCnt="5"/>
      <dgm:spPr/>
    </dgm:pt>
    <dgm:pt modelId="{DA96F96C-AE10-9E4D-8A8F-CB890F9B3B40}" type="pres">
      <dgm:prSet presAssocID="{9E1DB9CA-8DC2-D047-AF15-D9E3A321D0F2}" presName="connectorText" presStyleLbl="sibTrans2D1" presStyleIdx="0" presStyleCnt="5"/>
      <dgm:spPr/>
    </dgm:pt>
    <dgm:pt modelId="{6FE826DD-9E27-D14C-AAEE-2DFCA047C732}" type="pres">
      <dgm:prSet presAssocID="{8EF8B1FA-863E-1D41-9FFF-841EBE56008A}" presName="node" presStyleLbl="node1" presStyleIdx="1" presStyleCnt="6">
        <dgm:presLayoutVars>
          <dgm:bulletEnabled val="1"/>
        </dgm:presLayoutVars>
      </dgm:prSet>
      <dgm:spPr/>
    </dgm:pt>
    <dgm:pt modelId="{498F86CA-3107-0B43-9AD5-CDB3269EFE02}" type="pres">
      <dgm:prSet presAssocID="{067448BC-1774-4C4E-87C8-5C6EFA9C5D8D}" presName="sibTrans" presStyleLbl="sibTrans2D1" presStyleIdx="1" presStyleCnt="5"/>
      <dgm:spPr/>
    </dgm:pt>
    <dgm:pt modelId="{F9DCDF36-D5A2-6947-8965-D60995318856}" type="pres">
      <dgm:prSet presAssocID="{067448BC-1774-4C4E-87C8-5C6EFA9C5D8D}" presName="connectorText" presStyleLbl="sibTrans2D1" presStyleIdx="1" presStyleCnt="5"/>
      <dgm:spPr/>
    </dgm:pt>
    <dgm:pt modelId="{F87216F6-FCBF-B240-8400-5DEFA0E5352F}" type="pres">
      <dgm:prSet presAssocID="{C0AEC0D5-0A2C-B340-9046-66179816F936}" presName="node" presStyleLbl="node1" presStyleIdx="2" presStyleCnt="6">
        <dgm:presLayoutVars>
          <dgm:bulletEnabled val="1"/>
        </dgm:presLayoutVars>
      </dgm:prSet>
      <dgm:spPr/>
    </dgm:pt>
    <dgm:pt modelId="{988031B7-8339-5F41-8126-BFE6E5B47612}" type="pres">
      <dgm:prSet presAssocID="{2CE5417D-1B25-F148-8C3C-D0F52828714C}" presName="sibTrans" presStyleLbl="sibTrans2D1" presStyleIdx="2" presStyleCnt="5"/>
      <dgm:spPr/>
    </dgm:pt>
    <dgm:pt modelId="{4F339D31-72F2-0F41-84B4-2532D467A0BC}" type="pres">
      <dgm:prSet presAssocID="{2CE5417D-1B25-F148-8C3C-D0F52828714C}" presName="connectorText" presStyleLbl="sibTrans2D1" presStyleIdx="2" presStyleCnt="5"/>
      <dgm:spPr/>
    </dgm:pt>
    <dgm:pt modelId="{83013831-1A01-0349-92F1-2C7C39CFB064}" type="pres">
      <dgm:prSet presAssocID="{0CA7539E-7CC5-AC4A-BC1B-D370FD6B8717}" presName="node" presStyleLbl="node1" presStyleIdx="3" presStyleCnt="6">
        <dgm:presLayoutVars>
          <dgm:bulletEnabled val="1"/>
        </dgm:presLayoutVars>
      </dgm:prSet>
      <dgm:spPr/>
    </dgm:pt>
    <dgm:pt modelId="{FF924224-3E5F-5C43-ADAD-321FF3B8F8F4}" type="pres">
      <dgm:prSet presAssocID="{87471D91-3D10-9A4E-AEF5-2ED84A1D3A22}" presName="sibTrans" presStyleLbl="sibTrans2D1" presStyleIdx="3" presStyleCnt="5"/>
      <dgm:spPr/>
    </dgm:pt>
    <dgm:pt modelId="{E9A26E06-5D8E-7A4E-9CAB-45FE914D40D8}" type="pres">
      <dgm:prSet presAssocID="{87471D91-3D10-9A4E-AEF5-2ED84A1D3A22}" presName="connectorText" presStyleLbl="sibTrans2D1" presStyleIdx="3" presStyleCnt="5"/>
      <dgm:spPr/>
    </dgm:pt>
    <dgm:pt modelId="{85B183DE-B4D2-9F49-9603-CD39A6EB436F}" type="pres">
      <dgm:prSet presAssocID="{369CEFE1-C98C-A749-82E2-3ABA9C27EFC3}" presName="node" presStyleLbl="node1" presStyleIdx="4" presStyleCnt="6">
        <dgm:presLayoutVars>
          <dgm:bulletEnabled val="1"/>
        </dgm:presLayoutVars>
      </dgm:prSet>
      <dgm:spPr/>
    </dgm:pt>
    <dgm:pt modelId="{119B47A9-0AFB-8547-A075-E763D5544C5D}" type="pres">
      <dgm:prSet presAssocID="{B9E33C26-F6E3-BD40-9945-58C8AE1C4734}" presName="sibTrans" presStyleLbl="sibTrans2D1" presStyleIdx="4" presStyleCnt="5"/>
      <dgm:spPr/>
    </dgm:pt>
    <dgm:pt modelId="{D8FFA3FF-0EA4-EC47-BD2D-071E5C59301D}" type="pres">
      <dgm:prSet presAssocID="{B9E33C26-F6E3-BD40-9945-58C8AE1C4734}" presName="connectorText" presStyleLbl="sibTrans2D1" presStyleIdx="4" presStyleCnt="5"/>
      <dgm:spPr/>
    </dgm:pt>
    <dgm:pt modelId="{103EA629-E41A-4E41-A750-7C3931DA6CC2}" type="pres">
      <dgm:prSet presAssocID="{F459619A-7361-1945-8EED-6D41C863D231}" presName="node" presStyleLbl="node1" presStyleIdx="5" presStyleCnt="6">
        <dgm:presLayoutVars>
          <dgm:bulletEnabled val="1"/>
        </dgm:presLayoutVars>
      </dgm:prSet>
      <dgm:spPr/>
    </dgm:pt>
  </dgm:ptLst>
  <dgm:cxnLst>
    <dgm:cxn modelId="{15204002-3D5E-B740-B4B2-88D8C8C34C89}" type="presOf" srcId="{87471D91-3D10-9A4E-AEF5-2ED84A1D3A22}" destId="{E9A26E06-5D8E-7A4E-9CAB-45FE914D40D8}" srcOrd="1" destOrd="0" presId="urn:microsoft.com/office/officeart/2005/8/layout/process2"/>
    <dgm:cxn modelId="{053F8514-106E-114B-9EF9-75AA81618E57}" type="presOf" srcId="{B9E33C26-F6E3-BD40-9945-58C8AE1C4734}" destId="{D8FFA3FF-0EA4-EC47-BD2D-071E5C59301D}" srcOrd="1" destOrd="0" presId="urn:microsoft.com/office/officeart/2005/8/layout/process2"/>
    <dgm:cxn modelId="{70F16515-43D0-C249-B6F7-FB24857D6E59}" type="presOf" srcId="{C0AEC0D5-0A2C-B340-9046-66179816F936}" destId="{F87216F6-FCBF-B240-8400-5DEFA0E5352F}" srcOrd="0" destOrd="0" presId="urn:microsoft.com/office/officeart/2005/8/layout/process2"/>
    <dgm:cxn modelId="{28013E1A-A6AD-FF4E-80D8-7306CC31E047}" type="presOf" srcId="{369CEFE1-C98C-A749-82E2-3ABA9C27EFC3}" destId="{85B183DE-B4D2-9F49-9603-CD39A6EB436F}" srcOrd="0" destOrd="0" presId="urn:microsoft.com/office/officeart/2005/8/layout/process2"/>
    <dgm:cxn modelId="{7C065926-A97D-2C46-817D-49F9381BC991}" type="presOf" srcId="{8EF8B1FA-863E-1D41-9FFF-841EBE56008A}" destId="{6FE826DD-9E27-D14C-AAEE-2DFCA047C732}" srcOrd="0" destOrd="0" presId="urn:microsoft.com/office/officeart/2005/8/layout/process2"/>
    <dgm:cxn modelId="{13867D2A-521F-4B4B-82B3-2F8DBB5A3BBD}" type="presOf" srcId="{9E1DB9CA-8DC2-D047-AF15-D9E3A321D0F2}" destId="{DA96F96C-AE10-9E4D-8A8F-CB890F9B3B40}" srcOrd="1" destOrd="0" presId="urn:microsoft.com/office/officeart/2005/8/layout/process2"/>
    <dgm:cxn modelId="{9F67972B-9AED-3F48-9CEE-28F129A28957}" type="presOf" srcId="{2CE5417D-1B25-F148-8C3C-D0F52828714C}" destId="{988031B7-8339-5F41-8126-BFE6E5B47612}" srcOrd="0" destOrd="0" presId="urn:microsoft.com/office/officeart/2005/8/layout/process2"/>
    <dgm:cxn modelId="{6317E62B-6BFA-034A-AAF6-3BCBA39ED436}" type="presOf" srcId="{067448BC-1774-4C4E-87C8-5C6EFA9C5D8D}" destId="{F9DCDF36-D5A2-6947-8965-D60995318856}" srcOrd="1" destOrd="0" presId="urn:microsoft.com/office/officeart/2005/8/layout/process2"/>
    <dgm:cxn modelId="{BC8E5037-B6BF-654E-807F-8596907C9EFD}" type="presOf" srcId="{9E1DB9CA-8DC2-D047-AF15-D9E3A321D0F2}" destId="{27EC2746-9618-5D48-A46C-B6CEB24A05F6}" srcOrd="0" destOrd="0" presId="urn:microsoft.com/office/officeart/2005/8/layout/process2"/>
    <dgm:cxn modelId="{EF43294D-7289-D143-AAA0-38FB6110392E}" srcId="{C4C97BAB-A8C2-684D-AEBE-7DB2963F0079}" destId="{C0AEC0D5-0A2C-B340-9046-66179816F936}" srcOrd="2" destOrd="0" parTransId="{F5AA6336-B277-2C48-8815-5A12E99808E1}" sibTransId="{2CE5417D-1B25-F148-8C3C-D0F52828714C}"/>
    <dgm:cxn modelId="{12CA6E68-5CE9-2448-80EB-7163987AFF1C}" srcId="{C4C97BAB-A8C2-684D-AEBE-7DB2963F0079}" destId="{369CEFE1-C98C-A749-82E2-3ABA9C27EFC3}" srcOrd="4" destOrd="0" parTransId="{2C6FD2BE-90C5-CC4B-9557-A25E89F0E43D}" sibTransId="{B9E33C26-F6E3-BD40-9945-58C8AE1C4734}"/>
    <dgm:cxn modelId="{46D2D56B-06DD-BB48-BE02-7459FE3972E6}" type="presOf" srcId="{C4C97BAB-A8C2-684D-AEBE-7DB2963F0079}" destId="{98EEA341-A925-5349-BC7B-581FED9684F4}" srcOrd="0" destOrd="0" presId="urn:microsoft.com/office/officeart/2005/8/layout/process2"/>
    <dgm:cxn modelId="{8F785A70-A667-C445-9BB8-BB8431EA5C5C}" type="presOf" srcId="{B9E33C26-F6E3-BD40-9945-58C8AE1C4734}" destId="{119B47A9-0AFB-8547-A075-E763D5544C5D}" srcOrd="0" destOrd="0" presId="urn:microsoft.com/office/officeart/2005/8/layout/process2"/>
    <dgm:cxn modelId="{0A24D486-01C4-E845-9A2E-DE342D85EC2C}" type="presOf" srcId="{2E0E2816-3C85-D640-AFCE-AC020735744D}" destId="{FF45401C-380F-E74C-8ADC-EF8D5F7D7FD5}" srcOrd="0" destOrd="0" presId="urn:microsoft.com/office/officeart/2005/8/layout/process2"/>
    <dgm:cxn modelId="{A4DB6092-3F42-C345-BE43-E0C14C9750F7}" srcId="{C4C97BAB-A8C2-684D-AEBE-7DB2963F0079}" destId="{2E0E2816-3C85-D640-AFCE-AC020735744D}" srcOrd="0" destOrd="0" parTransId="{CAD3D097-55D8-C44E-BB45-19CC061ECDB8}" sibTransId="{9E1DB9CA-8DC2-D047-AF15-D9E3A321D0F2}"/>
    <dgm:cxn modelId="{299E8E9A-780A-324E-908D-F4F0BED61609}" type="presOf" srcId="{F459619A-7361-1945-8EED-6D41C863D231}" destId="{103EA629-E41A-4E41-A750-7C3931DA6CC2}" srcOrd="0" destOrd="0" presId="urn:microsoft.com/office/officeart/2005/8/layout/process2"/>
    <dgm:cxn modelId="{7D04B79B-FDE2-CF43-B07E-F7A8A885C5AA}" srcId="{C4C97BAB-A8C2-684D-AEBE-7DB2963F0079}" destId="{0CA7539E-7CC5-AC4A-BC1B-D370FD6B8717}" srcOrd="3" destOrd="0" parTransId="{56AF3215-EC00-A948-B074-213481EABA29}" sibTransId="{87471D91-3D10-9A4E-AEF5-2ED84A1D3A22}"/>
    <dgm:cxn modelId="{345CF79D-68AA-C54A-925B-8B7A1BEF116E}" type="presOf" srcId="{067448BC-1774-4C4E-87C8-5C6EFA9C5D8D}" destId="{498F86CA-3107-0B43-9AD5-CDB3269EFE02}" srcOrd="0" destOrd="0" presId="urn:microsoft.com/office/officeart/2005/8/layout/process2"/>
    <dgm:cxn modelId="{E8A4B0A5-D595-AF42-B6ED-FB2367026330}" srcId="{C4C97BAB-A8C2-684D-AEBE-7DB2963F0079}" destId="{F459619A-7361-1945-8EED-6D41C863D231}" srcOrd="5" destOrd="0" parTransId="{1C5985F2-336B-2248-A237-32FB789BF36B}" sibTransId="{C5AAA172-933C-3245-8348-3808A87C97C8}"/>
    <dgm:cxn modelId="{BD31BAB6-BCC3-C94E-9B06-0257DAACE3B6}" type="presOf" srcId="{2CE5417D-1B25-F148-8C3C-D0F52828714C}" destId="{4F339D31-72F2-0F41-84B4-2532D467A0BC}" srcOrd="1" destOrd="0" presId="urn:microsoft.com/office/officeart/2005/8/layout/process2"/>
    <dgm:cxn modelId="{732C7ACC-9A46-E54F-9C10-30599FFBC2A6}" type="presOf" srcId="{87471D91-3D10-9A4E-AEF5-2ED84A1D3A22}" destId="{FF924224-3E5F-5C43-ADAD-321FF3B8F8F4}" srcOrd="0" destOrd="0" presId="urn:microsoft.com/office/officeart/2005/8/layout/process2"/>
    <dgm:cxn modelId="{CFB095DF-02C9-F54F-A584-779EC756A4BF}" srcId="{C4C97BAB-A8C2-684D-AEBE-7DB2963F0079}" destId="{8EF8B1FA-863E-1D41-9FFF-841EBE56008A}" srcOrd="1" destOrd="0" parTransId="{BC84D156-53EB-9D49-B3F8-ECEEBFCBCA4E}" sibTransId="{067448BC-1774-4C4E-87C8-5C6EFA9C5D8D}"/>
    <dgm:cxn modelId="{062FCBEC-A35A-544C-B92F-62F4298515C1}" type="presOf" srcId="{0CA7539E-7CC5-AC4A-BC1B-D370FD6B8717}" destId="{83013831-1A01-0349-92F1-2C7C39CFB064}" srcOrd="0" destOrd="0" presId="urn:microsoft.com/office/officeart/2005/8/layout/process2"/>
    <dgm:cxn modelId="{5A755CBA-2A68-DA41-9BE2-31277E54136F}" type="presParOf" srcId="{98EEA341-A925-5349-BC7B-581FED9684F4}" destId="{FF45401C-380F-E74C-8ADC-EF8D5F7D7FD5}" srcOrd="0" destOrd="0" presId="urn:microsoft.com/office/officeart/2005/8/layout/process2"/>
    <dgm:cxn modelId="{9CBACA1C-84CE-DE49-8634-B2A85FB10664}" type="presParOf" srcId="{98EEA341-A925-5349-BC7B-581FED9684F4}" destId="{27EC2746-9618-5D48-A46C-B6CEB24A05F6}" srcOrd="1" destOrd="0" presId="urn:microsoft.com/office/officeart/2005/8/layout/process2"/>
    <dgm:cxn modelId="{2D7C14D6-E490-A548-A0C0-237888470F5E}" type="presParOf" srcId="{27EC2746-9618-5D48-A46C-B6CEB24A05F6}" destId="{DA96F96C-AE10-9E4D-8A8F-CB890F9B3B40}" srcOrd="0" destOrd="0" presId="urn:microsoft.com/office/officeart/2005/8/layout/process2"/>
    <dgm:cxn modelId="{24C59DAC-D204-3D4B-A582-7825D9210282}" type="presParOf" srcId="{98EEA341-A925-5349-BC7B-581FED9684F4}" destId="{6FE826DD-9E27-D14C-AAEE-2DFCA047C732}" srcOrd="2" destOrd="0" presId="urn:microsoft.com/office/officeart/2005/8/layout/process2"/>
    <dgm:cxn modelId="{4590E49D-56D0-3844-BEA3-2ED3A2CDE353}" type="presParOf" srcId="{98EEA341-A925-5349-BC7B-581FED9684F4}" destId="{498F86CA-3107-0B43-9AD5-CDB3269EFE02}" srcOrd="3" destOrd="0" presId="urn:microsoft.com/office/officeart/2005/8/layout/process2"/>
    <dgm:cxn modelId="{80250148-D45A-E041-B3FE-BAF3C0F08408}" type="presParOf" srcId="{498F86CA-3107-0B43-9AD5-CDB3269EFE02}" destId="{F9DCDF36-D5A2-6947-8965-D60995318856}" srcOrd="0" destOrd="0" presId="urn:microsoft.com/office/officeart/2005/8/layout/process2"/>
    <dgm:cxn modelId="{6A737C07-5882-6C4C-A51C-394C14368DF9}" type="presParOf" srcId="{98EEA341-A925-5349-BC7B-581FED9684F4}" destId="{F87216F6-FCBF-B240-8400-5DEFA0E5352F}" srcOrd="4" destOrd="0" presId="urn:microsoft.com/office/officeart/2005/8/layout/process2"/>
    <dgm:cxn modelId="{F439AE0C-F227-594A-9838-20B6519FF508}" type="presParOf" srcId="{98EEA341-A925-5349-BC7B-581FED9684F4}" destId="{988031B7-8339-5F41-8126-BFE6E5B47612}" srcOrd="5" destOrd="0" presId="urn:microsoft.com/office/officeart/2005/8/layout/process2"/>
    <dgm:cxn modelId="{6D2C5B32-7CA2-1442-923A-E65F928296D9}" type="presParOf" srcId="{988031B7-8339-5F41-8126-BFE6E5B47612}" destId="{4F339D31-72F2-0F41-84B4-2532D467A0BC}" srcOrd="0" destOrd="0" presId="urn:microsoft.com/office/officeart/2005/8/layout/process2"/>
    <dgm:cxn modelId="{95D7EF8E-8EAB-C547-9C31-19AF6D7047C1}" type="presParOf" srcId="{98EEA341-A925-5349-BC7B-581FED9684F4}" destId="{83013831-1A01-0349-92F1-2C7C39CFB064}" srcOrd="6" destOrd="0" presId="urn:microsoft.com/office/officeart/2005/8/layout/process2"/>
    <dgm:cxn modelId="{F87150AF-6220-014E-A0DF-778B0128875F}" type="presParOf" srcId="{98EEA341-A925-5349-BC7B-581FED9684F4}" destId="{FF924224-3E5F-5C43-ADAD-321FF3B8F8F4}" srcOrd="7" destOrd="0" presId="urn:microsoft.com/office/officeart/2005/8/layout/process2"/>
    <dgm:cxn modelId="{3ED5657D-7549-7F4E-BFA6-47EFC7F25B58}" type="presParOf" srcId="{FF924224-3E5F-5C43-ADAD-321FF3B8F8F4}" destId="{E9A26E06-5D8E-7A4E-9CAB-45FE914D40D8}" srcOrd="0" destOrd="0" presId="urn:microsoft.com/office/officeart/2005/8/layout/process2"/>
    <dgm:cxn modelId="{72133AA6-29D1-754E-A1AC-EB2AA872AAB6}" type="presParOf" srcId="{98EEA341-A925-5349-BC7B-581FED9684F4}" destId="{85B183DE-B4D2-9F49-9603-CD39A6EB436F}" srcOrd="8" destOrd="0" presId="urn:microsoft.com/office/officeart/2005/8/layout/process2"/>
    <dgm:cxn modelId="{67CAAB42-21FE-4F4C-9062-CCA551EA77D1}" type="presParOf" srcId="{98EEA341-A925-5349-BC7B-581FED9684F4}" destId="{119B47A9-0AFB-8547-A075-E763D5544C5D}" srcOrd="9" destOrd="0" presId="urn:microsoft.com/office/officeart/2005/8/layout/process2"/>
    <dgm:cxn modelId="{A9F8CC16-5457-AF4C-88B2-F4EC3058567B}" type="presParOf" srcId="{119B47A9-0AFB-8547-A075-E763D5544C5D}" destId="{D8FFA3FF-0EA4-EC47-BD2D-071E5C59301D}" srcOrd="0" destOrd="0" presId="urn:microsoft.com/office/officeart/2005/8/layout/process2"/>
    <dgm:cxn modelId="{7A7AC5A4-D481-AD4C-AC4F-7CC5391AE76B}" type="presParOf" srcId="{98EEA341-A925-5349-BC7B-581FED9684F4}" destId="{103EA629-E41A-4E41-A750-7C3931DA6CC2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9B9D8F-9EE6-0746-9F8E-B03F662D06E9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78C7896-03CA-794A-8A01-1CB1D6390AD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F774874-3A69-8549-B3A2-6BB2C02EB716}" type="parTrans" cxnId="{752E3F7D-B101-FF44-9A13-9C445A40F68D}">
      <dgm:prSet/>
      <dgm:spPr/>
      <dgm:t>
        <a:bodyPr/>
        <a:lstStyle/>
        <a:p>
          <a:endParaRPr lang="en-US"/>
        </a:p>
      </dgm:t>
    </dgm:pt>
    <dgm:pt modelId="{FC6E982A-8A86-5D40-813D-C20447A6ED38}" type="sibTrans" cxnId="{752E3F7D-B101-FF44-9A13-9C445A40F68D}">
      <dgm:prSet/>
      <dgm:spPr/>
      <dgm:t>
        <a:bodyPr/>
        <a:lstStyle/>
        <a:p>
          <a:endParaRPr lang="en-US"/>
        </a:p>
      </dgm:t>
    </dgm:pt>
    <dgm:pt modelId="{C8AF7ED9-3247-834F-A80F-9CB06749FD8B}">
      <dgm:prSet phldrT="[Text]"/>
      <dgm:spPr/>
      <dgm:t>
        <a:bodyPr/>
        <a:lstStyle/>
        <a:p>
          <a:r>
            <a:rPr lang="en-US" dirty="0"/>
            <a:t>Level</a:t>
          </a:r>
        </a:p>
      </dgm:t>
    </dgm:pt>
    <dgm:pt modelId="{3BEAE35B-F266-D54A-B997-289FF14C3C44}" type="parTrans" cxnId="{7F92BB1C-BC7C-8B4F-B0E5-5438D9534F41}">
      <dgm:prSet/>
      <dgm:spPr/>
      <dgm:t>
        <a:bodyPr/>
        <a:lstStyle/>
        <a:p>
          <a:endParaRPr lang="en-US"/>
        </a:p>
      </dgm:t>
    </dgm:pt>
    <dgm:pt modelId="{B502E0BF-BAA0-AD42-BE93-0EE91FC826B1}" type="sibTrans" cxnId="{7F92BB1C-BC7C-8B4F-B0E5-5438D9534F41}">
      <dgm:prSet/>
      <dgm:spPr/>
      <dgm:t>
        <a:bodyPr/>
        <a:lstStyle/>
        <a:p>
          <a:endParaRPr lang="en-US"/>
        </a:p>
      </dgm:t>
    </dgm:pt>
    <dgm:pt modelId="{187D522C-2C61-DB4D-A372-B1141DE2127C}">
      <dgm:prSet phldrT="[Text]"/>
      <dgm:spPr/>
      <dgm:t>
        <a:bodyPr/>
        <a:lstStyle/>
        <a:p>
          <a:r>
            <a:rPr lang="en-US" dirty="0"/>
            <a:t>Fundamental Cycle</a:t>
          </a:r>
        </a:p>
      </dgm:t>
    </dgm:pt>
    <dgm:pt modelId="{428A2D36-D25D-6A43-A57A-928906F01BF9}" type="parTrans" cxnId="{7E0F3288-2E70-3A48-9338-349289DB884A}">
      <dgm:prSet/>
      <dgm:spPr/>
      <dgm:t>
        <a:bodyPr/>
        <a:lstStyle/>
        <a:p>
          <a:endParaRPr lang="en-US"/>
        </a:p>
      </dgm:t>
    </dgm:pt>
    <dgm:pt modelId="{97A537D7-112F-864A-AB25-FB1D0C5900D3}" type="sibTrans" cxnId="{7E0F3288-2E70-3A48-9338-349289DB884A}">
      <dgm:prSet/>
      <dgm:spPr/>
      <dgm:t>
        <a:bodyPr/>
        <a:lstStyle/>
        <a:p>
          <a:endParaRPr lang="en-US"/>
        </a:p>
      </dgm:t>
    </dgm:pt>
    <dgm:pt modelId="{BF97D357-883A-B045-BE22-5FCD306D8F1C}">
      <dgm:prSet phldrT="[Text]"/>
      <dgm:spPr/>
      <dgm:t>
        <a:bodyPr/>
        <a:lstStyle/>
        <a:p>
          <a:r>
            <a:rPr lang="en-US" dirty="0"/>
            <a:t>Lipton-</a:t>
          </a:r>
          <a:r>
            <a:rPr lang="en-US" dirty="0" err="1"/>
            <a:t>Tarjan</a:t>
          </a:r>
          <a:endParaRPr lang="en-US" dirty="0"/>
        </a:p>
      </dgm:t>
    </dgm:pt>
    <dgm:pt modelId="{6D5219A4-853F-C84F-9EC5-2416AF20F031}" type="parTrans" cxnId="{C8D65530-C62E-2740-BB54-56421E7C50EB}">
      <dgm:prSet/>
      <dgm:spPr/>
      <dgm:t>
        <a:bodyPr/>
        <a:lstStyle/>
        <a:p>
          <a:endParaRPr lang="en-US"/>
        </a:p>
      </dgm:t>
    </dgm:pt>
    <dgm:pt modelId="{B8C0C439-E10D-3F49-8FB8-CCAE550542C2}" type="sibTrans" cxnId="{C8D65530-C62E-2740-BB54-56421E7C50EB}">
      <dgm:prSet/>
      <dgm:spPr/>
      <dgm:t>
        <a:bodyPr/>
        <a:lstStyle/>
        <a:p>
          <a:endParaRPr lang="en-US"/>
        </a:p>
      </dgm:t>
    </dgm:pt>
    <dgm:pt modelId="{5203480F-17C5-5D4E-98AE-D7220E742113}">
      <dgm:prSet/>
      <dgm:spPr/>
      <dgm:t>
        <a:bodyPr/>
        <a:lstStyle/>
        <a:p>
          <a:r>
            <a:rPr lang="en-US" dirty="0"/>
            <a:t>Miller's S</a:t>
          </a:r>
          <a:r>
            <a:rPr lang="en-US" altLang="zh-CN" dirty="0"/>
            <a:t>imple</a:t>
          </a:r>
          <a:r>
            <a:rPr lang="en-US" dirty="0"/>
            <a:t> Cycle</a:t>
          </a:r>
        </a:p>
      </dgm:t>
    </dgm:pt>
    <dgm:pt modelId="{3306CCCB-9745-0A41-A922-5F2C5D3E2AE9}" type="parTrans" cxnId="{90E735A1-8760-0244-81A6-E130F625DBCC}">
      <dgm:prSet/>
      <dgm:spPr/>
      <dgm:t>
        <a:bodyPr/>
        <a:lstStyle/>
        <a:p>
          <a:endParaRPr lang="en-US"/>
        </a:p>
      </dgm:t>
    </dgm:pt>
    <dgm:pt modelId="{0E8ADBA2-66FC-4144-B98C-C47453E3FF77}" type="sibTrans" cxnId="{90E735A1-8760-0244-81A6-E130F625DBCC}">
      <dgm:prSet/>
      <dgm:spPr/>
      <dgm:t>
        <a:bodyPr/>
        <a:lstStyle/>
        <a:p>
          <a:endParaRPr lang="en-US"/>
        </a:p>
      </dgm:t>
    </dgm:pt>
    <dgm:pt modelId="{7B0C6C38-4B70-F148-8670-4FF1AFE2588D}" type="pres">
      <dgm:prSet presAssocID="{B59B9D8F-9EE6-0746-9F8E-B03F662D06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5CD474-93F5-7849-8748-49998EF4229C}" type="pres">
      <dgm:prSet presAssocID="{478C7896-03CA-794A-8A01-1CB1D6390AD0}" presName="hierRoot1" presStyleCnt="0">
        <dgm:presLayoutVars>
          <dgm:hierBranch val="init"/>
        </dgm:presLayoutVars>
      </dgm:prSet>
      <dgm:spPr/>
    </dgm:pt>
    <dgm:pt modelId="{B760A65F-AC0D-C849-BB5E-10CEF37F8BBD}" type="pres">
      <dgm:prSet presAssocID="{478C7896-03CA-794A-8A01-1CB1D6390AD0}" presName="rootComposite1" presStyleCnt="0"/>
      <dgm:spPr/>
    </dgm:pt>
    <dgm:pt modelId="{22D57348-A538-1446-A1F1-A819462DB326}" type="pres">
      <dgm:prSet presAssocID="{478C7896-03CA-794A-8A01-1CB1D6390AD0}" presName="rootText1" presStyleLbl="node0" presStyleIdx="0" presStyleCnt="1" custFlipHor="1" custScaleX="28185">
        <dgm:presLayoutVars>
          <dgm:chPref val="3"/>
        </dgm:presLayoutVars>
      </dgm:prSet>
      <dgm:spPr/>
    </dgm:pt>
    <dgm:pt modelId="{16CFD8DE-D787-6248-AEFC-AB909A56FCBC}" type="pres">
      <dgm:prSet presAssocID="{478C7896-03CA-794A-8A01-1CB1D6390AD0}" presName="rootConnector1" presStyleLbl="node1" presStyleIdx="0" presStyleCnt="0"/>
      <dgm:spPr/>
    </dgm:pt>
    <dgm:pt modelId="{4E6332A2-F7F2-C644-8597-B88868E6597F}" type="pres">
      <dgm:prSet presAssocID="{478C7896-03CA-794A-8A01-1CB1D6390AD0}" presName="hierChild2" presStyleCnt="0"/>
      <dgm:spPr/>
    </dgm:pt>
    <dgm:pt modelId="{CFE3D907-0473-6A43-A684-6552C0195EB0}" type="pres">
      <dgm:prSet presAssocID="{6D5219A4-853F-C84F-9EC5-2416AF20F031}" presName="Name64" presStyleLbl="parChTrans1D2" presStyleIdx="0" presStyleCnt="2"/>
      <dgm:spPr/>
    </dgm:pt>
    <dgm:pt modelId="{B3353AB9-659F-A949-BE9B-AF4BB8241AD8}" type="pres">
      <dgm:prSet presAssocID="{BF97D357-883A-B045-BE22-5FCD306D8F1C}" presName="hierRoot2" presStyleCnt="0">
        <dgm:presLayoutVars>
          <dgm:hierBranch val="init"/>
        </dgm:presLayoutVars>
      </dgm:prSet>
      <dgm:spPr/>
    </dgm:pt>
    <dgm:pt modelId="{C961F772-2BDA-C047-8F32-9875322DC4A8}" type="pres">
      <dgm:prSet presAssocID="{BF97D357-883A-B045-BE22-5FCD306D8F1C}" presName="rootComposite" presStyleCnt="0"/>
      <dgm:spPr/>
    </dgm:pt>
    <dgm:pt modelId="{C99A7719-C9D3-9A4C-9843-4F3F0EA5A4F3}" type="pres">
      <dgm:prSet presAssocID="{BF97D357-883A-B045-BE22-5FCD306D8F1C}" presName="rootText" presStyleLbl="node2" presStyleIdx="0" presStyleCnt="2" custScaleX="105502">
        <dgm:presLayoutVars>
          <dgm:chPref val="3"/>
        </dgm:presLayoutVars>
      </dgm:prSet>
      <dgm:spPr/>
    </dgm:pt>
    <dgm:pt modelId="{9E92144D-1025-1249-978E-F786E09695A3}" type="pres">
      <dgm:prSet presAssocID="{BF97D357-883A-B045-BE22-5FCD306D8F1C}" presName="rootConnector" presStyleLbl="node2" presStyleIdx="0" presStyleCnt="2"/>
      <dgm:spPr/>
    </dgm:pt>
    <dgm:pt modelId="{60FC70F7-8EC3-DE42-A5D0-D9669693B026}" type="pres">
      <dgm:prSet presAssocID="{BF97D357-883A-B045-BE22-5FCD306D8F1C}" presName="hierChild4" presStyleCnt="0"/>
      <dgm:spPr/>
    </dgm:pt>
    <dgm:pt modelId="{A0B76350-420A-F44A-9CB7-2E85FD218FAF}" type="pres">
      <dgm:prSet presAssocID="{3BEAE35B-F266-D54A-B997-289FF14C3C44}" presName="Name64" presStyleLbl="parChTrans1D3" presStyleIdx="0" presStyleCnt="2"/>
      <dgm:spPr/>
    </dgm:pt>
    <dgm:pt modelId="{577078AC-1681-7147-8D23-2B112A2FE5F2}" type="pres">
      <dgm:prSet presAssocID="{C8AF7ED9-3247-834F-A80F-9CB06749FD8B}" presName="hierRoot2" presStyleCnt="0">
        <dgm:presLayoutVars>
          <dgm:hierBranch val="init"/>
        </dgm:presLayoutVars>
      </dgm:prSet>
      <dgm:spPr/>
    </dgm:pt>
    <dgm:pt modelId="{8DA81B4D-2F06-CE4B-AF6B-041146F76D21}" type="pres">
      <dgm:prSet presAssocID="{C8AF7ED9-3247-834F-A80F-9CB06749FD8B}" presName="rootComposite" presStyleCnt="0"/>
      <dgm:spPr/>
    </dgm:pt>
    <dgm:pt modelId="{E6372AD6-FADE-054C-ACF2-87D09F361CA7}" type="pres">
      <dgm:prSet presAssocID="{C8AF7ED9-3247-834F-A80F-9CB06749FD8B}" presName="rootText" presStyleLbl="node3" presStyleIdx="0" presStyleCnt="2">
        <dgm:presLayoutVars>
          <dgm:chPref val="3"/>
        </dgm:presLayoutVars>
      </dgm:prSet>
      <dgm:spPr/>
    </dgm:pt>
    <dgm:pt modelId="{11442055-F464-C34E-9010-B2DED781A029}" type="pres">
      <dgm:prSet presAssocID="{C8AF7ED9-3247-834F-A80F-9CB06749FD8B}" presName="rootConnector" presStyleLbl="node3" presStyleIdx="0" presStyleCnt="2"/>
      <dgm:spPr/>
    </dgm:pt>
    <dgm:pt modelId="{EFD2CC39-5C3A-1549-A4F0-989A970F8F63}" type="pres">
      <dgm:prSet presAssocID="{C8AF7ED9-3247-834F-A80F-9CB06749FD8B}" presName="hierChild4" presStyleCnt="0"/>
      <dgm:spPr/>
    </dgm:pt>
    <dgm:pt modelId="{0DE6BBFF-AC1A-264F-93BB-0A20C171A9BF}" type="pres">
      <dgm:prSet presAssocID="{C8AF7ED9-3247-834F-A80F-9CB06749FD8B}" presName="hierChild5" presStyleCnt="0"/>
      <dgm:spPr/>
    </dgm:pt>
    <dgm:pt modelId="{FF6A89CA-B12D-8349-8247-CF282AB22964}" type="pres">
      <dgm:prSet presAssocID="{428A2D36-D25D-6A43-A57A-928906F01BF9}" presName="Name64" presStyleLbl="parChTrans1D3" presStyleIdx="1" presStyleCnt="2"/>
      <dgm:spPr/>
    </dgm:pt>
    <dgm:pt modelId="{C0121945-CC3B-ED4F-BE11-C5F10A8EB59F}" type="pres">
      <dgm:prSet presAssocID="{187D522C-2C61-DB4D-A372-B1141DE2127C}" presName="hierRoot2" presStyleCnt="0">
        <dgm:presLayoutVars>
          <dgm:hierBranch val="init"/>
        </dgm:presLayoutVars>
      </dgm:prSet>
      <dgm:spPr/>
    </dgm:pt>
    <dgm:pt modelId="{C0895AB3-333D-1D4B-92CA-2255DC3CBCDA}" type="pres">
      <dgm:prSet presAssocID="{187D522C-2C61-DB4D-A372-B1141DE2127C}" presName="rootComposite" presStyleCnt="0"/>
      <dgm:spPr/>
    </dgm:pt>
    <dgm:pt modelId="{8976C5CF-940D-1C42-AFA1-127882D7CD37}" type="pres">
      <dgm:prSet presAssocID="{187D522C-2C61-DB4D-A372-B1141DE2127C}" presName="rootText" presStyleLbl="node3" presStyleIdx="1" presStyleCnt="2" custScaleX="148016">
        <dgm:presLayoutVars>
          <dgm:chPref val="3"/>
        </dgm:presLayoutVars>
      </dgm:prSet>
      <dgm:spPr/>
    </dgm:pt>
    <dgm:pt modelId="{8FBBD74D-6932-EA43-9AC6-C6A1966CEE32}" type="pres">
      <dgm:prSet presAssocID="{187D522C-2C61-DB4D-A372-B1141DE2127C}" presName="rootConnector" presStyleLbl="node3" presStyleIdx="1" presStyleCnt="2"/>
      <dgm:spPr/>
    </dgm:pt>
    <dgm:pt modelId="{AF0DD091-1156-BF45-B9D4-6AC31206E332}" type="pres">
      <dgm:prSet presAssocID="{187D522C-2C61-DB4D-A372-B1141DE2127C}" presName="hierChild4" presStyleCnt="0"/>
      <dgm:spPr/>
    </dgm:pt>
    <dgm:pt modelId="{03A6310C-294E-F64D-B471-BBA7DFB8D208}" type="pres">
      <dgm:prSet presAssocID="{187D522C-2C61-DB4D-A372-B1141DE2127C}" presName="hierChild5" presStyleCnt="0"/>
      <dgm:spPr/>
    </dgm:pt>
    <dgm:pt modelId="{221E2E2F-F8A2-D04D-B7CE-F8B269741A18}" type="pres">
      <dgm:prSet presAssocID="{BF97D357-883A-B045-BE22-5FCD306D8F1C}" presName="hierChild5" presStyleCnt="0"/>
      <dgm:spPr/>
    </dgm:pt>
    <dgm:pt modelId="{193BEA9C-5C0D-6C4E-8A0F-24F27D9FC7F0}" type="pres">
      <dgm:prSet presAssocID="{3306CCCB-9745-0A41-A922-5F2C5D3E2AE9}" presName="Name64" presStyleLbl="parChTrans1D2" presStyleIdx="1" presStyleCnt="2"/>
      <dgm:spPr/>
    </dgm:pt>
    <dgm:pt modelId="{1E47EADE-8047-3845-AF09-EA0758B78317}" type="pres">
      <dgm:prSet presAssocID="{5203480F-17C5-5D4E-98AE-D7220E742113}" presName="hierRoot2" presStyleCnt="0">
        <dgm:presLayoutVars>
          <dgm:hierBranch val="init"/>
        </dgm:presLayoutVars>
      </dgm:prSet>
      <dgm:spPr/>
    </dgm:pt>
    <dgm:pt modelId="{CD0845E4-4469-3A4B-8DCE-B5ED3F2D2A0A}" type="pres">
      <dgm:prSet presAssocID="{5203480F-17C5-5D4E-98AE-D7220E742113}" presName="rootComposite" presStyleCnt="0"/>
      <dgm:spPr/>
    </dgm:pt>
    <dgm:pt modelId="{2B7233CD-AB17-5440-AAED-046665A8F7A9}" type="pres">
      <dgm:prSet presAssocID="{5203480F-17C5-5D4E-98AE-D7220E742113}" presName="rootText" presStyleLbl="node2" presStyleIdx="1" presStyleCnt="2" custScaleX="165112">
        <dgm:presLayoutVars>
          <dgm:chPref val="3"/>
        </dgm:presLayoutVars>
      </dgm:prSet>
      <dgm:spPr/>
    </dgm:pt>
    <dgm:pt modelId="{2194EDC8-94A2-8143-8BAA-558B95663E8D}" type="pres">
      <dgm:prSet presAssocID="{5203480F-17C5-5D4E-98AE-D7220E742113}" presName="rootConnector" presStyleLbl="node2" presStyleIdx="1" presStyleCnt="2"/>
      <dgm:spPr/>
    </dgm:pt>
    <dgm:pt modelId="{0048FF34-37C6-7F42-8E4E-E6E311059AB7}" type="pres">
      <dgm:prSet presAssocID="{5203480F-17C5-5D4E-98AE-D7220E742113}" presName="hierChild4" presStyleCnt="0"/>
      <dgm:spPr/>
    </dgm:pt>
    <dgm:pt modelId="{8B34001A-CE6D-CE43-B858-615C4D1E6E18}" type="pres">
      <dgm:prSet presAssocID="{5203480F-17C5-5D4E-98AE-D7220E742113}" presName="hierChild5" presStyleCnt="0"/>
      <dgm:spPr/>
    </dgm:pt>
    <dgm:pt modelId="{60B2291B-C64E-E349-B608-E75C8B3DFC97}" type="pres">
      <dgm:prSet presAssocID="{478C7896-03CA-794A-8A01-1CB1D6390AD0}" presName="hierChild3" presStyleCnt="0"/>
      <dgm:spPr/>
    </dgm:pt>
  </dgm:ptLst>
  <dgm:cxnLst>
    <dgm:cxn modelId="{454E8304-24B6-DB46-967E-7456577EA3BD}" type="presOf" srcId="{478C7896-03CA-794A-8A01-1CB1D6390AD0}" destId="{22D57348-A538-1446-A1F1-A819462DB326}" srcOrd="0" destOrd="0" presId="urn:microsoft.com/office/officeart/2009/3/layout/HorizontalOrganizationChart"/>
    <dgm:cxn modelId="{7F92BB1C-BC7C-8B4F-B0E5-5438D9534F41}" srcId="{BF97D357-883A-B045-BE22-5FCD306D8F1C}" destId="{C8AF7ED9-3247-834F-A80F-9CB06749FD8B}" srcOrd="0" destOrd="0" parTransId="{3BEAE35B-F266-D54A-B997-289FF14C3C44}" sibTransId="{B502E0BF-BAA0-AD42-BE93-0EE91FC826B1}"/>
    <dgm:cxn modelId="{D613241E-917D-294B-97DC-236C0D6B1E08}" type="presOf" srcId="{187D522C-2C61-DB4D-A372-B1141DE2127C}" destId="{8976C5CF-940D-1C42-AFA1-127882D7CD37}" srcOrd="0" destOrd="0" presId="urn:microsoft.com/office/officeart/2009/3/layout/HorizontalOrganizationChart"/>
    <dgm:cxn modelId="{C8D65530-C62E-2740-BB54-56421E7C50EB}" srcId="{478C7896-03CA-794A-8A01-1CB1D6390AD0}" destId="{BF97D357-883A-B045-BE22-5FCD306D8F1C}" srcOrd="0" destOrd="0" parTransId="{6D5219A4-853F-C84F-9EC5-2416AF20F031}" sibTransId="{B8C0C439-E10D-3F49-8FB8-CCAE550542C2}"/>
    <dgm:cxn modelId="{320F9548-A0A5-8B4D-BBF2-D65E3EA8F1EF}" type="presOf" srcId="{C8AF7ED9-3247-834F-A80F-9CB06749FD8B}" destId="{E6372AD6-FADE-054C-ACF2-87D09F361CA7}" srcOrd="0" destOrd="0" presId="urn:microsoft.com/office/officeart/2009/3/layout/HorizontalOrganizationChart"/>
    <dgm:cxn modelId="{9A9B994D-5AEA-E54A-9C58-4BE47EBC0F88}" type="presOf" srcId="{187D522C-2C61-DB4D-A372-B1141DE2127C}" destId="{8FBBD74D-6932-EA43-9AC6-C6A1966CEE32}" srcOrd="1" destOrd="0" presId="urn:microsoft.com/office/officeart/2009/3/layout/HorizontalOrganizationChart"/>
    <dgm:cxn modelId="{546D2556-E164-7E4F-9D76-4816942A5A82}" type="presOf" srcId="{6D5219A4-853F-C84F-9EC5-2416AF20F031}" destId="{CFE3D907-0473-6A43-A684-6552C0195EB0}" srcOrd="0" destOrd="0" presId="urn:microsoft.com/office/officeart/2009/3/layout/HorizontalOrganizationChart"/>
    <dgm:cxn modelId="{06A73C65-C090-7842-A62A-7661EE52CDF3}" type="presOf" srcId="{3BEAE35B-F266-D54A-B997-289FF14C3C44}" destId="{A0B76350-420A-F44A-9CB7-2E85FD218FAF}" srcOrd="0" destOrd="0" presId="urn:microsoft.com/office/officeart/2009/3/layout/HorizontalOrganizationChart"/>
    <dgm:cxn modelId="{E5BD636A-CB4E-8640-94F6-2D515A4F4F8A}" type="presOf" srcId="{5203480F-17C5-5D4E-98AE-D7220E742113}" destId="{2B7233CD-AB17-5440-AAED-046665A8F7A9}" srcOrd="0" destOrd="0" presId="urn:microsoft.com/office/officeart/2009/3/layout/HorizontalOrganizationChart"/>
    <dgm:cxn modelId="{9B164475-3141-7D4A-8253-84F7F64EB700}" type="presOf" srcId="{BF97D357-883A-B045-BE22-5FCD306D8F1C}" destId="{9E92144D-1025-1249-978E-F786E09695A3}" srcOrd="1" destOrd="0" presId="urn:microsoft.com/office/officeart/2009/3/layout/HorizontalOrganizationChart"/>
    <dgm:cxn modelId="{752E3F7D-B101-FF44-9A13-9C445A40F68D}" srcId="{B59B9D8F-9EE6-0746-9F8E-B03F662D06E9}" destId="{478C7896-03CA-794A-8A01-1CB1D6390AD0}" srcOrd="0" destOrd="0" parTransId="{5F774874-3A69-8549-B3A2-6BB2C02EB716}" sibTransId="{FC6E982A-8A86-5D40-813D-C20447A6ED38}"/>
    <dgm:cxn modelId="{7E0F3288-2E70-3A48-9338-349289DB884A}" srcId="{BF97D357-883A-B045-BE22-5FCD306D8F1C}" destId="{187D522C-2C61-DB4D-A372-B1141DE2127C}" srcOrd="1" destOrd="0" parTransId="{428A2D36-D25D-6A43-A57A-928906F01BF9}" sibTransId="{97A537D7-112F-864A-AB25-FB1D0C5900D3}"/>
    <dgm:cxn modelId="{FD0DB99C-ED76-8B4C-A632-185E1332D1C6}" type="presOf" srcId="{3306CCCB-9745-0A41-A922-5F2C5D3E2AE9}" destId="{193BEA9C-5C0D-6C4E-8A0F-24F27D9FC7F0}" srcOrd="0" destOrd="0" presId="urn:microsoft.com/office/officeart/2009/3/layout/HorizontalOrganizationChart"/>
    <dgm:cxn modelId="{90E735A1-8760-0244-81A6-E130F625DBCC}" srcId="{478C7896-03CA-794A-8A01-1CB1D6390AD0}" destId="{5203480F-17C5-5D4E-98AE-D7220E742113}" srcOrd="1" destOrd="0" parTransId="{3306CCCB-9745-0A41-A922-5F2C5D3E2AE9}" sibTransId="{0E8ADBA2-66FC-4144-B98C-C47453E3FF77}"/>
    <dgm:cxn modelId="{0B5847A2-0C93-354D-A664-76D9C9610F40}" type="presOf" srcId="{BF97D357-883A-B045-BE22-5FCD306D8F1C}" destId="{C99A7719-C9D3-9A4C-9843-4F3F0EA5A4F3}" srcOrd="0" destOrd="0" presId="urn:microsoft.com/office/officeart/2009/3/layout/HorizontalOrganizationChart"/>
    <dgm:cxn modelId="{1A69CCA5-E4E2-CA4D-8FD7-8C3F0B64E356}" type="presOf" srcId="{428A2D36-D25D-6A43-A57A-928906F01BF9}" destId="{FF6A89CA-B12D-8349-8247-CF282AB22964}" srcOrd="0" destOrd="0" presId="urn:microsoft.com/office/officeart/2009/3/layout/HorizontalOrganizationChart"/>
    <dgm:cxn modelId="{3A2126BC-8A34-134C-9784-456E41727D44}" type="presOf" srcId="{478C7896-03CA-794A-8A01-1CB1D6390AD0}" destId="{16CFD8DE-D787-6248-AEFC-AB909A56FCBC}" srcOrd="1" destOrd="0" presId="urn:microsoft.com/office/officeart/2009/3/layout/HorizontalOrganizationChart"/>
    <dgm:cxn modelId="{F062D9E4-9947-B84A-AC4A-860978C72653}" type="presOf" srcId="{B59B9D8F-9EE6-0746-9F8E-B03F662D06E9}" destId="{7B0C6C38-4B70-F148-8670-4FF1AFE2588D}" srcOrd="0" destOrd="0" presId="urn:microsoft.com/office/officeart/2009/3/layout/HorizontalOrganizationChart"/>
    <dgm:cxn modelId="{45AC44F8-FD1A-CC45-856F-E363470C1D6B}" type="presOf" srcId="{5203480F-17C5-5D4E-98AE-D7220E742113}" destId="{2194EDC8-94A2-8143-8BAA-558B95663E8D}" srcOrd="1" destOrd="0" presId="urn:microsoft.com/office/officeart/2009/3/layout/HorizontalOrganizationChart"/>
    <dgm:cxn modelId="{D7D835FA-C8E8-FB48-8B0F-7DA6B14D7ECF}" type="presOf" srcId="{C8AF7ED9-3247-834F-A80F-9CB06749FD8B}" destId="{11442055-F464-C34E-9010-B2DED781A029}" srcOrd="1" destOrd="0" presId="urn:microsoft.com/office/officeart/2009/3/layout/HorizontalOrganizationChart"/>
    <dgm:cxn modelId="{67748CA0-4854-1647-AFCC-62B32D0F494B}" type="presParOf" srcId="{7B0C6C38-4B70-F148-8670-4FF1AFE2588D}" destId="{0E5CD474-93F5-7849-8748-49998EF4229C}" srcOrd="0" destOrd="0" presId="urn:microsoft.com/office/officeart/2009/3/layout/HorizontalOrganizationChart"/>
    <dgm:cxn modelId="{83330A0E-438D-BC4C-A384-F837D9FFE59C}" type="presParOf" srcId="{0E5CD474-93F5-7849-8748-49998EF4229C}" destId="{B760A65F-AC0D-C849-BB5E-10CEF37F8BBD}" srcOrd="0" destOrd="0" presId="urn:microsoft.com/office/officeart/2009/3/layout/HorizontalOrganizationChart"/>
    <dgm:cxn modelId="{6B4473EC-C4EA-8446-A069-56D09AC749BE}" type="presParOf" srcId="{B760A65F-AC0D-C849-BB5E-10CEF37F8BBD}" destId="{22D57348-A538-1446-A1F1-A819462DB326}" srcOrd="0" destOrd="0" presId="urn:microsoft.com/office/officeart/2009/3/layout/HorizontalOrganizationChart"/>
    <dgm:cxn modelId="{BC62DFBB-6158-0D44-A767-DFC20FD9C477}" type="presParOf" srcId="{B760A65F-AC0D-C849-BB5E-10CEF37F8BBD}" destId="{16CFD8DE-D787-6248-AEFC-AB909A56FCBC}" srcOrd="1" destOrd="0" presId="urn:microsoft.com/office/officeart/2009/3/layout/HorizontalOrganizationChart"/>
    <dgm:cxn modelId="{197D4658-71E6-5648-8795-18817BE670F0}" type="presParOf" srcId="{0E5CD474-93F5-7849-8748-49998EF4229C}" destId="{4E6332A2-F7F2-C644-8597-B88868E6597F}" srcOrd="1" destOrd="0" presId="urn:microsoft.com/office/officeart/2009/3/layout/HorizontalOrganizationChart"/>
    <dgm:cxn modelId="{53E51B11-5B0D-934A-BB91-C4201F0BCD16}" type="presParOf" srcId="{4E6332A2-F7F2-C644-8597-B88868E6597F}" destId="{CFE3D907-0473-6A43-A684-6552C0195EB0}" srcOrd="0" destOrd="0" presId="urn:microsoft.com/office/officeart/2009/3/layout/HorizontalOrganizationChart"/>
    <dgm:cxn modelId="{A8A7D8EA-A767-0449-9ABC-E70394A62EC5}" type="presParOf" srcId="{4E6332A2-F7F2-C644-8597-B88868E6597F}" destId="{B3353AB9-659F-A949-BE9B-AF4BB8241AD8}" srcOrd="1" destOrd="0" presId="urn:microsoft.com/office/officeart/2009/3/layout/HorizontalOrganizationChart"/>
    <dgm:cxn modelId="{2425EE8E-8178-3846-8F2E-8BCFF7108C70}" type="presParOf" srcId="{B3353AB9-659F-A949-BE9B-AF4BB8241AD8}" destId="{C961F772-2BDA-C047-8F32-9875322DC4A8}" srcOrd="0" destOrd="0" presId="urn:microsoft.com/office/officeart/2009/3/layout/HorizontalOrganizationChart"/>
    <dgm:cxn modelId="{314FBC7E-5C69-F64D-9114-232C16053B4A}" type="presParOf" srcId="{C961F772-2BDA-C047-8F32-9875322DC4A8}" destId="{C99A7719-C9D3-9A4C-9843-4F3F0EA5A4F3}" srcOrd="0" destOrd="0" presId="urn:microsoft.com/office/officeart/2009/3/layout/HorizontalOrganizationChart"/>
    <dgm:cxn modelId="{9B31C821-E855-7748-8D4C-5F41B5B04FB2}" type="presParOf" srcId="{C961F772-2BDA-C047-8F32-9875322DC4A8}" destId="{9E92144D-1025-1249-978E-F786E09695A3}" srcOrd="1" destOrd="0" presId="urn:microsoft.com/office/officeart/2009/3/layout/HorizontalOrganizationChart"/>
    <dgm:cxn modelId="{AE117D04-DA32-5E44-8289-9B9403926B60}" type="presParOf" srcId="{B3353AB9-659F-A949-BE9B-AF4BB8241AD8}" destId="{60FC70F7-8EC3-DE42-A5D0-D9669693B026}" srcOrd="1" destOrd="0" presId="urn:microsoft.com/office/officeart/2009/3/layout/HorizontalOrganizationChart"/>
    <dgm:cxn modelId="{07DA5FD5-275A-2D46-8A37-9B73CDC6DCC7}" type="presParOf" srcId="{60FC70F7-8EC3-DE42-A5D0-D9669693B026}" destId="{A0B76350-420A-F44A-9CB7-2E85FD218FAF}" srcOrd="0" destOrd="0" presId="urn:microsoft.com/office/officeart/2009/3/layout/HorizontalOrganizationChart"/>
    <dgm:cxn modelId="{210B08C0-7E15-574B-954B-46735D811F56}" type="presParOf" srcId="{60FC70F7-8EC3-DE42-A5D0-D9669693B026}" destId="{577078AC-1681-7147-8D23-2B112A2FE5F2}" srcOrd="1" destOrd="0" presId="urn:microsoft.com/office/officeart/2009/3/layout/HorizontalOrganizationChart"/>
    <dgm:cxn modelId="{41BC90E8-FDB9-C949-AE6C-7A36BB017F7E}" type="presParOf" srcId="{577078AC-1681-7147-8D23-2B112A2FE5F2}" destId="{8DA81B4D-2F06-CE4B-AF6B-041146F76D21}" srcOrd="0" destOrd="0" presId="urn:microsoft.com/office/officeart/2009/3/layout/HorizontalOrganizationChart"/>
    <dgm:cxn modelId="{5580379F-4ABB-7D4F-884C-773E94EBC57B}" type="presParOf" srcId="{8DA81B4D-2F06-CE4B-AF6B-041146F76D21}" destId="{E6372AD6-FADE-054C-ACF2-87D09F361CA7}" srcOrd="0" destOrd="0" presId="urn:microsoft.com/office/officeart/2009/3/layout/HorizontalOrganizationChart"/>
    <dgm:cxn modelId="{7EEB2439-136F-3046-86BD-63E6DF2A42C7}" type="presParOf" srcId="{8DA81B4D-2F06-CE4B-AF6B-041146F76D21}" destId="{11442055-F464-C34E-9010-B2DED781A029}" srcOrd="1" destOrd="0" presId="urn:microsoft.com/office/officeart/2009/3/layout/HorizontalOrganizationChart"/>
    <dgm:cxn modelId="{0FE4B2B5-E7A7-D943-9AE5-7FD3DCAC66A5}" type="presParOf" srcId="{577078AC-1681-7147-8D23-2B112A2FE5F2}" destId="{EFD2CC39-5C3A-1549-A4F0-989A970F8F63}" srcOrd="1" destOrd="0" presId="urn:microsoft.com/office/officeart/2009/3/layout/HorizontalOrganizationChart"/>
    <dgm:cxn modelId="{F5F8C176-ABFD-3A42-80FC-A00E9F720ACC}" type="presParOf" srcId="{577078AC-1681-7147-8D23-2B112A2FE5F2}" destId="{0DE6BBFF-AC1A-264F-93BB-0A20C171A9BF}" srcOrd="2" destOrd="0" presId="urn:microsoft.com/office/officeart/2009/3/layout/HorizontalOrganizationChart"/>
    <dgm:cxn modelId="{B75593BC-CF7F-2D4D-B308-D67EFF18B985}" type="presParOf" srcId="{60FC70F7-8EC3-DE42-A5D0-D9669693B026}" destId="{FF6A89CA-B12D-8349-8247-CF282AB22964}" srcOrd="2" destOrd="0" presId="urn:microsoft.com/office/officeart/2009/3/layout/HorizontalOrganizationChart"/>
    <dgm:cxn modelId="{8AFD1079-83B9-0440-AEAC-7791459C0E77}" type="presParOf" srcId="{60FC70F7-8EC3-DE42-A5D0-D9669693B026}" destId="{C0121945-CC3B-ED4F-BE11-C5F10A8EB59F}" srcOrd="3" destOrd="0" presId="urn:microsoft.com/office/officeart/2009/3/layout/HorizontalOrganizationChart"/>
    <dgm:cxn modelId="{CF49ED50-0E94-6449-8548-3B3B80AA7240}" type="presParOf" srcId="{C0121945-CC3B-ED4F-BE11-C5F10A8EB59F}" destId="{C0895AB3-333D-1D4B-92CA-2255DC3CBCDA}" srcOrd="0" destOrd="0" presId="urn:microsoft.com/office/officeart/2009/3/layout/HorizontalOrganizationChart"/>
    <dgm:cxn modelId="{5871DFA3-AFFC-524F-9563-CBF2BFD8801F}" type="presParOf" srcId="{C0895AB3-333D-1D4B-92CA-2255DC3CBCDA}" destId="{8976C5CF-940D-1C42-AFA1-127882D7CD37}" srcOrd="0" destOrd="0" presId="urn:microsoft.com/office/officeart/2009/3/layout/HorizontalOrganizationChart"/>
    <dgm:cxn modelId="{D4E60A70-CCF5-1C48-B8AF-E5595606740C}" type="presParOf" srcId="{C0895AB3-333D-1D4B-92CA-2255DC3CBCDA}" destId="{8FBBD74D-6932-EA43-9AC6-C6A1966CEE32}" srcOrd="1" destOrd="0" presId="urn:microsoft.com/office/officeart/2009/3/layout/HorizontalOrganizationChart"/>
    <dgm:cxn modelId="{52E49234-6C84-794A-8EC2-03F20F4F1D00}" type="presParOf" srcId="{C0121945-CC3B-ED4F-BE11-C5F10A8EB59F}" destId="{AF0DD091-1156-BF45-B9D4-6AC31206E332}" srcOrd="1" destOrd="0" presId="urn:microsoft.com/office/officeart/2009/3/layout/HorizontalOrganizationChart"/>
    <dgm:cxn modelId="{5389D325-D793-CF4C-9E32-64BD51CF919B}" type="presParOf" srcId="{C0121945-CC3B-ED4F-BE11-C5F10A8EB59F}" destId="{03A6310C-294E-F64D-B471-BBA7DFB8D208}" srcOrd="2" destOrd="0" presId="urn:microsoft.com/office/officeart/2009/3/layout/HorizontalOrganizationChart"/>
    <dgm:cxn modelId="{7CC77B96-47C2-F541-AD1C-1A12BD350D6D}" type="presParOf" srcId="{B3353AB9-659F-A949-BE9B-AF4BB8241AD8}" destId="{221E2E2F-F8A2-D04D-B7CE-F8B269741A18}" srcOrd="2" destOrd="0" presId="urn:microsoft.com/office/officeart/2009/3/layout/HorizontalOrganizationChart"/>
    <dgm:cxn modelId="{15B55D0C-738E-1347-A230-8959FBDCDA53}" type="presParOf" srcId="{4E6332A2-F7F2-C644-8597-B88868E6597F}" destId="{193BEA9C-5C0D-6C4E-8A0F-24F27D9FC7F0}" srcOrd="2" destOrd="0" presId="urn:microsoft.com/office/officeart/2009/3/layout/HorizontalOrganizationChart"/>
    <dgm:cxn modelId="{1BFE17F8-4324-0046-BB95-B1BDA2276422}" type="presParOf" srcId="{4E6332A2-F7F2-C644-8597-B88868E6597F}" destId="{1E47EADE-8047-3845-AF09-EA0758B78317}" srcOrd="3" destOrd="0" presId="urn:microsoft.com/office/officeart/2009/3/layout/HorizontalOrganizationChart"/>
    <dgm:cxn modelId="{D66364AB-6819-9D44-9209-924E14B7B886}" type="presParOf" srcId="{1E47EADE-8047-3845-AF09-EA0758B78317}" destId="{CD0845E4-4469-3A4B-8DCE-B5ED3F2D2A0A}" srcOrd="0" destOrd="0" presId="urn:microsoft.com/office/officeart/2009/3/layout/HorizontalOrganizationChart"/>
    <dgm:cxn modelId="{5F804ED0-5F21-1246-ABC2-B8758AD8F71A}" type="presParOf" srcId="{CD0845E4-4469-3A4B-8DCE-B5ED3F2D2A0A}" destId="{2B7233CD-AB17-5440-AAED-046665A8F7A9}" srcOrd="0" destOrd="0" presId="urn:microsoft.com/office/officeart/2009/3/layout/HorizontalOrganizationChart"/>
    <dgm:cxn modelId="{ECCE6D1F-C9C3-3545-9468-F31B9263DBE8}" type="presParOf" srcId="{CD0845E4-4469-3A4B-8DCE-B5ED3F2D2A0A}" destId="{2194EDC8-94A2-8143-8BAA-558B95663E8D}" srcOrd="1" destOrd="0" presId="urn:microsoft.com/office/officeart/2009/3/layout/HorizontalOrganizationChart"/>
    <dgm:cxn modelId="{33D5CA5C-1357-0742-B871-DAEE96FB9C82}" type="presParOf" srcId="{1E47EADE-8047-3845-AF09-EA0758B78317}" destId="{0048FF34-37C6-7F42-8E4E-E6E311059AB7}" srcOrd="1" destOrd="0" presId="urn:microsoft.com/office/officeart/2009/3/layout/HorizontalOrganizationChart"/>
    <dgm:cxn modelId="{B1FC0AFB-69AC-574E-ACDB-0760E93C3A28}" type="presParOf" srcId="{1E47EADE-8047-3845-AF09-EA0758B78317}" destId="{8B34001A-CE6D-CE43-B858-615C4D1E6E18}" srcOrd="2" destOrd="0" presId="urn:microsoft.com/office/officeart/2009/3/layout/HorizontalOrganizationChart"/>
    <dgm:cxn modelId="{009004BE-C015-7D43-BBC0-7EEFE2709DCB}" type="presParOf" srcId="{0E5CD474-93F5-7849-8748-49998EF4229C}" destId="{60B2291B-C64E-E349-B608-E75C8B3DFC9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C97BAB-A8C2-684D-AEBE-7DB2963F0079}" type="doc">
      <dgm:prSet loTypeId="urn:microsoft.com/office/officeart/2005/8/layout/process2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E0E2816-3C85-D640-AFCE-AC020735744D}">
      <dgm:prSet phldrT="[Text]"/>
      <dgm:spPr/>
      <dgm:t>
        <a:bodyPr/>
        <a:lstStyle/>
        <a:p>
          <a:r>
            <a:rPr lang="en-US" dirty="0"/>
            <a:t>Self-Dual Data Structure</a:t>
          </a:r>
        </a:p>
      </dgm:t>
    </dgm:pt>
    <dgm:pt modelId="{CAD3D097-55D8-C44E-BB45-19CC061ECDB8}" type="parTrans" cxnId="{A4DB6092-3F42-C345-BE43-E0C14C9750F7}">
      <dgm:prSet/>
      <dgm:spPr/>
      <dgm:t>
        <a:bodyPr/>
        <a:lstStyle/>
        <a:p>
          <a:endParaRPr lang="en-US"/>
        </a:p>
      </dgm:t>
    </dgm:pt>
    <dgm:pt modelId="{9E1DB9CA-8DC2-D047-AF15-D9E3A321D0F2}" type="sibTrans" cxnId="{A4DB6092-3F42-C345-BE43-E0C14C9750F7}">
      <dgm:prSet/>
      <dgm:spPr/>
      <dgm:t>
        <a:bodyPr/>
        <a:lstStyle/>
        <a:p>
          <a:endParaRPr lang="en-US"/>
        </a:p>
      </dgm:t>
    </dgm:pt>
    <dgm:pt modelId="{C0AEC0D5-0A2C-B340-9046-66179816F936}">
      <dgm:prSet phldrT="[Text]"/>
      <dgm:spPr/>
      <dgm:t>
        <a:bodyPr/>
        <a:lstStyle/>
        <a:p>
          <a:r>
            <a:rPr lang="en-US" dirty="0"/>
            <a:t>R-division</a:t>
          </a:r>
        </a:p>
      </dgm:t>
    </dgm:pt>
    <dgm:pt modelId="{F5AA6336-B277-2C48-8815-5A12E99808E1}" type="parTrans" cxnId="{EF43294D-7289-D143-AAA0-38FB6110392E}">
      <dgm:prSet/>
      <dgm:spPr/>
      <dgm:t>
        <a:bodyPr/>
        <a:lstStyle/>
        <a:p>
          <a:endParaRPr lang="en-US"/>
        </a:p>
      </dgm:t>
    </dgm:pt>
    <dgm:pt modelId="{2CE5417D-1B25-F148-8C3C-D0F52828714C}" type="sibTrans" cxnId="{EF43294D-7289-D143-AAA0-38FB6110392E}">
      <dgm:prSet/>
      <dgm:spPr/>
      <dgm:t>
        <a:bodyPr/>
        <a:lstStyle/>
        <a:p>
          <a:endParaRPr lang="en-US"/>
        </a:p>
      </dgm:t>
    </dgm:pt>
    <dgm:pt modelId="{8EF8B1FA-863E-1D41-9FFF-841EBE56008A}">
      <dgm:prSet/>
      <dgm:spPr/>
      <dgm:t>
        <a:bodyPr/>
        <a:lstStyle/>
        <a:p>
          <a:r>
            <a:rPr lang="en-US" dirty="0"/>
            <a:t>Planar Separators</a:t>
          </a:r>
        </a:p>
      </dgm:t>
    </dgm:pt>
    <dgm:pt modelId="{BC84D156-53EB-9D49-B3F8-ECEEBFCBCA4E}" type="parTrans" cxnId="{CFB095DF-02C9-F54F-A584-779EC756A4BF}">
      <dgm:prSet/>
      <dgm:spPr/>
      <dgm:t>
        <a:bodyPr/>
        <a:lstStyle/>
        <a:p>
          <a:endParaRPr lang="en-US"/>
        </a:p>
      </dgm:t>
    </dgm:pt>
    <dgm:pt modelId="{067448BC-1774-4C4E-87C8-5C6EFA9C5D8D}" type="sibTrans" cxnId="{CFB095DF-02C9-F54F-A584-779EC756A4BF}">
      <dgm:prSet/>
      <dgm:spPr/>
      <dgm:t>
        <a:bodyPr/>
        <a:lstStyle/>
        <a:p>
          <a:endParaRPr lang="en-US"/>
        </a:p>
      </dgm:t>
    </dgm:pt>
    <dgm:pt modelId="{98EEA341-A925-5349-BC7B-581FED9684F4}" type="pres">
      <dgm:prSet presAssocID="{C4C97BAB-A8C2-684D-AEBE-7DB2963F0079}" presName="linearFlow" presStyleCnt="0">
        <dgm:presLayoutVars>
          <dgm:resizeHandles val="exact"/>
        </dgm:presLayoutVars>
      </dgm:prSet>
      <dgm:spPr/>
    </dgm:pt>
    <dgm:pt modelId="{FF45401C-380F-E74C-8ADC-EF8D5F7D7FD5}" type="pres">
      <dgm:prSet presAssocID="{2E0E2816-3C85-D640-AFCE-AC020735744D}" presName="node" presStyleLbl="node1" presStyleIdx="0" presStyleCnt="3">
        <dgm:presLayoutVars>
          <dgm:bulletEnabled val="1"/>
        </dgm:presLayoutVars>
      </dgm:prSet>
      <dgm:spPr/>
    </dgm:pt>
    <dgm:pt modelId="{27EC2746-9618-5D48-A46C-B6CEB24A05F6}" type="pres">
      <dgm:prSet presAssocID="{9E1DB9CA-8DC2-D047-AF15-D9E3A321D0F2}" presName="sibTrans" presStyleLbl="sibTrans2D1" presStyleIdx="0" presStyleCnt="2"/>
      <dgm:spPr/>
    </dgm:pt>
    <dgm:pt modelId="{DA96F96C-AE10-9E4D-8A8F-CB890F9B3B40}" type="pres">
      <dgm:prSet presAssocID="{9E1DB9CA-8DC2-D047-AF15-D9E3A321D0F2}" presName="connectorText" presStyleLbl="sibTrans2D1" presStyleIdx="0" presStyleCnt="2"/>
      <dgm:spPr/>
    </dgm:pt>
    <dgm:pt modelId="{6FE826DD-9E27-D14C-AAEE-2DFCA047C732}" type="pres">
      <dgm:prSet presAssocID="{8EF8B1FA-863E-1D41-9FFF-841EBE56008A}" presName="node" presStyleLbl="node1" presStyleIdx="1" presStyleCnt="3">
        <dgm:presLayoutVars>
          <dgm:bulletEnabled val="1"/>
        </dgm:presLayoutVars>
      </dgm:prSet>
      <dgm:spPr/>
    </dgm:pt>
    <dgm:pt modelId="{498F86CA-3107-0B43-9AD5-CDB3269EFE02}" type="pres">
      <dgm:prSet presAssocID="{067448BC-1774-4C4E-87C8-5C6EFA9C5D8D}" presName="sibTrans" presStyleLbl="sibTrans2D1" presStyleIdx="1" presStyleCnt="2"/>
      <dgm:spPr/>
    </dgm:pt>
    <dgm:pt modelId="{F9DCDF36-D5A2-6947-8965-D60995318856}" type="pres">
      <dgm:prSet presAssocID="{067448BC-1774-4C4E-87C8-5C6EFA9C5D8D}" presName="connectorText" presStyleLbl="sibTrans2D1" presStyleIdx="1" presStyleCnt="2"/>
      <dgm:spPr/>
    </dgm:pt>
    <dgm:pt modelId="{F87216F6-FCBF-B240-8400-5DEFA0E5352F}" type="pres">
      <dgm:prSet presAssocID="{C0AEC0D5-0A2C-B340-9046-66179816F936}" presName="node" presStyleLbl="node1" presStyleIdx="2" presStyleCnt="3">
        <dgm:presLayoutVars>
          <dgm:bulletEnabled val="1"/>
        </dgm:presLayoutVars>
      </dgm:prSet>
      <dgm:spPr/>
    </dgm:pt>
  </dgm:ptLst>
  <dgm:cxnLst>
    <dgm:cxn modelId="{884A7A0A-E1E8-FE49-AFD7-FD33DF22463D}" type="presOf" srcId="{8EF8B1FA-863E-1D41-9FFF-841EBE56008A}" destId="{6FE826DD-9E27-D14C-AAEE-2DFCA047C732}" srcOrd="0" destOrd="0" presId="urn:microsoft.com/office/officeart/2005/8/layout/process2"/>
    <dgm:cxn modelId="{3B564B31-75E7-8748-8AC9-11745F57F825}" type="presOf" srcId="{067448BC-1774-4C4E-87C8-5C6EFA9C5D8D}" destId="{F9DCDF36-D5A2-6947-8965-D60995318856}" srcOrd="1" destOrd="0" presId="urn:microsoft.com/office/officeart/2005/8/layout/process2"/>
    <dgm:cxn modelId="{3C72383E-73D4-E240-BF09-58F8E8EC678C}" type="presOf" srcId="{C4C97BAB-A8C2-684D-AEBE-7DB2963F0079}" destId="{98EEA341-A925-5349-BC7B-581FED9684F4}" srcOrd="0" destOrd="0" presId="urn:microsoft.com/office/officeart/2005/8/layout/process2"/>
    <dgm:cxn modelId="{76AC5C47-71D2-5748-9063-2E2BD98490FE}" type="presOf" srcId="{C0AEC0D5-0A2C-B340-9046-66179816F936}" destId="{F87216F6-FCBF-B240-8400-5DEFA0E5352F}" srcOrd="0" destOrd="0" presId="urn:microsoft.com/office/officeart/2005/8/layout/process2"/>
    <dgm:cxn modelId="{EF43294D-7289-D143-AAA0-38FB6110392E}" srcId="{C4C97BAB-A8C2-684D-AEBE-7DB2963F0079}" destId="{C0AEC0D5-0A2C-B340-9046-66179816F936}" srcOrd="2" destOrd="0" parTransId="{F5AA6336-B277-2C48-8815-5A12E99808E1}" sibTransId="{2CE5417D-1B25-F148-8C3C-D0F52828714C}"/>
    <dgm:cxn modelId="{A4DB6092-3F42-C345-BE43-E0C14C9750F7}" srcId="{C4C97BAB-A8C2-684D-AEBE-7DB2963F0079}" destId="{2E0E2816-3C85-D640-AFCE-AC020735744D}" srcOrd="0" destOrd="0" parTransId="{CAD3D097-55D8-C44E-BB45-19CC061ECDB8}" sibTransId="{9E1DB9CA-8DC2-D047-AF15-D9E3A321D0F2}"/>
    <dgm:cxn modelId="{491157A6-5EEC-E946-920E-933365694DBE}" type="presOf" srcId="{2E0E2816-3C85-D640-AFCE-AC020735744D}" destId="{FF45401C-380F-E74C-8ADC-EF8D5F7D7FD5}" srcOrd="0" destOrd="0" presId="urn:microsoft.com/office/officeart/2005/8/layout/process2"/>
    <dgm:cxn modelId="{8D94A2B5-FE17-804B-82F9-2D9F95C063B9}" type="presOf" srcId="{9E1DB9CA-8DC2-D047-AF15-D9E3A321D0F2}" destId="{DA96F96C-AE10-9E4D-8A8F-CB890F9B3B40}" srcOrd="1" destOrd="0" presId="urn:microsoft.com/office/officeart/2005/8/layout/process2"/>
    <dgm:cxn modelId="{8C4A1DD6-48CA-E344-B7C7-9EA161ADF775}" type="presOf" srcId="{067448BC-1774-4C4E-87C8-5C6EFA9C5D8D}" destId="{498F86CA-3107-0B43-9AD5-CDB3269EFE02}" srcOrd="0" destOrd="0" presId="urn:microsoft.com/office/officeart/2005/8/layout/process2"/>
    <dgm:cxn modelId="{9BAD67D8-FFE0-9A4F-848B-01FE9E653773}" type="presOf" srcId="{9E1DB9CA-8DC2-D047-AF15-D9E3A321D0F2}" destId="{27EC2746-9618-5D48-A46C-B6CEB24A05F6}" srcOrd="0" destOrd="0" presId="urn:microsoft.com/office/officeart/2005/8/layout/process2"/>
    <dgm:cxn modelId="{CFB095DF-02C9-F54F-A584-779EC756A4BF}" srcId="{C4C97BAB-A8C2-684D-AEBE-7DB2963F0079}" destId="{8EF8B1FA-863E-1D41-9FFF-841EBE56008A}" srcOrd="1" destOrd="0" parTransId="{BC84D156-53EB-9D49-B3F8-ECEEBFCBCA4E}" sibTransId="{067448BC-1774-4C4E-87C8-5C6EFA9C5D8D}"/>
    <dgm:cxn modelId="{DFBE41BA-5CE4-624F-AEAE-8846235B2AC1}" type="presParOf" srcId="{98EEA341-A925-5349-BC7B-581FED9684F4}" destId="{FF45401C-380F-E74C-8ADC-EF8D5F7D7FD5}" srcOrd="0" destOrd="0" presId="urn:microsoft.com/office/officeart/2005/8/layout/process2"/>
    <dgm:cxn modelId="{907387A2-F62F-E04E-B6DE-80DD5938FDCC}" type="presParOf" srcId="{98EEA341-A925-5349-BC7B-581FED9684F4}" destId="{27EC2746-9618-5D48-A46C-B6CEB24A05F6}" srcOrd="1" destOrd="0" presId="urn:microsoft.com/office/officeart/2005/8/layout/process2"/>
    <dgm:cxn modelId="{A729320C-4439-264E-A328-7AA96E8C8697}" type="presParOf" srcId="{27EC2746-9618-5D48-A46C-B6CEB24A05F6}" destId="{DA96F96C-AE10-9E4D-8A8F-CB890F9B3B40}" srcOrd="0" destOrd="0" presId="urn:microsoft.com/office/officeart/2005/8/layout/process2"/>
    <dgm:cxn modelId="{53E1AF64-0C22-574D-961B-33D36A09FB43}" type="presParOf" srcId="{98EEA341-A925-5349-BC7B-581FED9684F4}" destId="{6FE826DD-9E27-D14C-AAEE-2DFCA047C732}" srcOrd="2" destOrd="0" presId="urn:microsoft.com/office/officeart/2005/8/layout/process2"/>
    <dgm:cxn modelId="{6309C455-3973-6F44-B213-08D2D3D8066E}" type="presParOf" srcId="{98EEA341-A925-5349-BC7B-581FED9684F4}" destId="{498F86CA-3107-0B43-9AD5-CDB3269EFE02}" srcOrd="3" destOrd="0" presId="urn:microsoft.com/office/officeart/2005/8/layout/process2"/>
    <dgm:cxn modelId="{BC8DCA77-D443-4349-B195-5F4B6042606F}" type="presParOf" srcId="{498F86CA-3107-0B43-9AD5-CDB3269EFE02}" destId="{F9DCDF36-D5A2-6947-8965-D60995318856}" srcOrd="0" destOrd="0" presId="urn:microsoft.com/office/officeart/2005/8/layout/process2"/>
    <dgm:cxn modelId="{F436A68D-7509-DA41-A49F-C7726F601445}" type="presParOf" srcId="{98EEA341-A925-5349-BC7B-581FED9684F4}" destId="{F87216F6-FCBF-B240-8400-5DEFA0E5352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DFB12E-60B0-2E46-9815-13E3D9C96FB1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3547F5-E37C-074E-8D83-C322B89A58B2}">
      <dgm:prSet phldrT="[Text]" custT="1"/>
      <dgm:spPr/>
      <dgm:t>
        <a:bodyPr/>
        <a:lstStyle/>
        <a:p>
          <a:r>
            <a:rPr lang="en-US" sz="2000" dirty="0"/>
            <a:t>Original G</a:t>
          </a:r>
        </a:p>
      </dgm:t>
    </dgm:pt>
    <dgm:pt modelId="{5028C81A-2CE2-4F4E-9DB0-054893DC5474}" type="parTrans" cxnId="{4AD3B718-BF7E-5F4F-BE99-74A2F46A7DFB}">
      <dgm:prSet/>
      <dgm:spPr/>
      <dgm:t>
        <a:bodyPr/>
        <a:lstStyle/>
        <a:p>
          <a:endParaRPr lang="en-US" sz="2000"/>
        </a:p>
      </dgm:t>
    </dgm:pt>
    <dgm:pt modelId="{0D6C0671-5281-1746-A593-D434BCAC9BD9}" type="sibTrans" cxnId="{4AD3B718-BF7E-5F4F-BE99-74A2F46A7DFB}">
      <dgm:prSet custT="1"/>
      <dgm:spPr/>
      <dgm:t>
        <a:bodyPr/>
        <a:lstStyle/>
        <a:p>
          <a:endParaRPr lang="en-US" sz="2000"/>
        </a:p>
      </dgm:t>
    </dgm:pt>
    <dgm:pt modelId="{9F4E8606-09FE-8A49-93F2-584A20678142}">
      <dgm:prSet phldrT="[Text]" custT="1"/>
      <dgm:spPr/>
      <dgm:t>
        <a:bodyPr/>
        <a:lstStyle/>
        <a:p>
          <a:r>
            <a:rPr lang="en-US" sz="2000" dirty="0"/>
            <a:t>Triangulated G</a:t>
          </a:r>
        </a:p>
      </dgm:t>
    </dgm:pt>
    <dgm:pt modelId="{7CC9EE82-11EF-2442-91C7-9D97D544374E}" type="sibTrans" cxnId="{F1B0B6A5-B049-5D4B-B2E4-6B8498450CF8}">
      <dgm:prSet/>
      <dgm:spPr/>
      <dgm:t>
        <a:bodyPr/>
        <a:lstStyle/>
        <a:p>
          <a:endParaRPr lang="en-US" sz="2000"/>
        </a:p>
      </dgm:t>
    </dgm:pt>
    <dgm:pt modelId="{C62ED8F6-6B37-4A4A-984C-14C9EBD0FEB2}" type="parTrans" cxnId="{F1B0B6A5-B049-5D4B-B2E4-6B8498450CF8}">
      <dgm:prSet/>
      <dgm:spPr/>
      <dgm:t>
        <a:bodyPr/>
        <a:lstStyle/>
        <a:p>
          <a:endParaRPr lang="en-US" sz="2000"/>
        </a:p>
      </dgm:t>
    </dgm:pt>
    <dgm:pt modelId="{F2E7CC4A-7CCD-1942-9024-30D14A53073A}">
      <dgm:prSet phldrT="[Text]" custT="1"/>
      <dgm:spPr/>
      <dgm:t>
        <a:bodyPr/>
        <a:lstStyle/>
        <a:p>
          <a:r>
            <a:rPr lang="en-US" sz="2000" dirty="0"/>
            <a:t>Flattened G</a:t>
          </a:r>
        </a:p>
      </dgm:t>
    </dgm:pt>
    <dgm:pt modelId="{393CF1E3-B013-4147-957B-F637729773D1}" type="sibTrans" cxnId="{C9B10666-253A-1447-ACF5-6D9366D324D0}">
      <dgm:prSet custT="1"/>
      <dgm:spPr/>
      <dgm:t>
        <a:bodyPr/>
        <a:lstStyle/>
        <a:p>
          <a:endParaRPr lang="en-US" sz="2000"/>
        </a:p>
      </dgm:t>
    </dgm:pt>
    <dgm:pt modelId="{DCE6BB70-CE6F-BF4C-BACB-53F94913529D}" type="parTrans" cxnId="{C9B10666-253A-1447-ACF5-6D9366D324D0}">
      <dgm:prSet/>
      <dgm:spPr/>
      <dgm:t>
        <a:bodyPr/>
        <a:lstStyle/>
        <a:p>
          <a:endParaRPr lang="en-US" sz="2000"/>
        </a:p>
      </dgm:t>
    </dgm:pt>
    <dgm:pt modelId="{366B45B4-A301-0E42-A375-9DEF5D5E7F07}" type="pres">
      <dgm:prSet presAssocID="{C4DFB12E-60B0-2E46-9815-13E3D9C96FB1}" presName="Name0" presStyleCnt="0">
        <dgm:presLayoutVars>
          <dgm:dir/>
          <dgm:resizeHandles val="exact"/>
        </dgm:presLayoutVars>
      </dgm:prSet>
      <dgm:spPr/>
    </dgm:pt>
    <dgm:pt modelId="{6E9FB7BF-F166-8B4E-9D0D-6186AAB733EE}" type="pres">
      <dgm:prSet presAssocID="{EA3547F5-E37C-074E-8D83-C322B89A58B2}" presName="composite" presStyleCnt="0"/>
      <dgm:spPr/>
    </dgm:pt>
    <dgm:pt modelId="{98E3D961-42C1-0149-BC04-0DDCE650FB9E}" type="pres">
      <dgm:prSet presAssocID="{EA3547F5-E37C-074E-8D83-C322B89A58B2}" presName="imagSh" presStyleLbl="bgImgPlace1" presStyleIdx="0" presStyleCnt="3" custScaleX="141271" custScaleY="141271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233E4AC-0C34-D940-BE6A-DA0E97FC25D7}" type="pres">
      <dgm:prSet presAssocID="{EA3547F5-E37C-074E-8D83-C322B89A58B2}" presName="txNode" presStyleLbl="node1" presStyleIdx="0" presStyleCnt="3" custScaleX="99955" custScaleY="26301" custLinFactNeighborY="23396">
        <dgm:presLayoutVars>
          <dgm:bulletEnabled val="1"/>
        </dgm:presLayoutVars>
      </dgm:prSet>
      <dgm:spPr/>
    </dgm:pt>
    <dgm:pt modelId="{0F4072F7-B044-0040-954E-FECA144C226D}" type="pres">
      <dgm:prSet presAssocID="{0D6C0671-5281-1746-A593-D434BCAC9BD9}" presName="sibTrans" presStyleLbl="sibTrans2D1" presStyleIdx="0" presStyleCnt="2" custScaleX="260367"/>
      <dgm:spPr/>
    </dgm:pt>
    <dgm:pt modelId="{2AED362D-768D-3A4C-9A05-74F3C3C3C243}" type="pres">
      <dgm:prSet presAssocID="{0D6C0671-5281-1746-A593-D434BCAC9BD9}" presName="connTx" presStyleLbl="sibTrans2D1" presStyleIdx="0" presStyleCnt="2"/>
      <dgm:spPr/>
    </dgm:pt>
    <dgm:pt modelId="{301D6DF8-0349-214B-95EC-A7DAFAA20140}" type="pres">
      <dgm:prSet presAssocID="{F2E7CC4A-7CCD-1942-9024-30D14A53073A}" presName="composite" presStyleCnt="0"/>
      <dgm:spPr/>
    </dgm:pt>
    <dgm:pt modelId="{3D53E1EC-5332-9845-AFB6-95296B413729}" type="pres">
      <dgm:prSet presAssocID="{F2E7CC4A-7CCD-1942-9024-30D14A53073A}" presName="imagSh" presStyleLbl="bgImgPlace1" presStyleIdx="1" presStyleCnt="3" custScaleX="141271" custScaleY="141271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A577DAF5-CECB-CF4F-B2C5-2FF84ADDA3DB}" type="pres">
      <dgm:prSet presAssocID="{F2E7CC4A-7CCD-1942-9024-30D14A53073A}" presName="txNode" presStyleLbl="node1" presStyleIdx="1" presStyleCnt="3" custScaleY="28196" custLinFactNeighborY="23396">
        <dgm:presLayoutVars>
          <dgm:bulletEnabled val="1"/>
        </dgm:presLayoutVars>
      </dgm:prSet>
      <dgm:spPr/>
    </dgm:pt>
    <dgm:pt modelId="{82A99417-1873-264D-8920-6B55E5DE6D9F}" type="pres">
      <dgm:prSet presAssocID="{393CF1E3-B013-4147-957B-F637729773D1}" presName="sibTrans" presStyleLbl="sibTrans2D1" presStyleIdx="1" presStyleCnt="2" custScaleX="260367"/>
      <dgm:spPr/>
    </dgm:pt>
    <dgm:pt modelId="{569DA844-B364-DC46-9D65-11AFE4F9C356}" type="pres">
      <dgm:prSet presAssocID="{393CF1E3-B013-4147-957B-F637729773D1}" presName="connTx" presStyleLbl="sibTrans2D1" presStyleIdx="1" presStyleCnt="2"/>
      <dgm:spPr/>
    </dgm:pt>
    <dgm:pt modelId="{48628AD8-3F2D-6844-BC56-F0DB2BF8838D}" type="pres">
      <dgm:prSet presAssocID="{9F4E8606-09FE-8A49-93F2-584A20678142}" presName="composite" presStyleCnt="0"/>
      <dgm:spPr/>
    </dgm:pt>
    <dgm:pt modelId="{309DB7DA-F4B3-E94B-A07E-17482FCE39E7}" type="pres">
      <dgm:prSet presAssocID="{9F4E8606-09FE-8A49-93F2-584A20678142}" presName="imagSh" presStyleLbl="bgImgPlace1" presStyleIdx="2" presStyleCnt="3" custScaleX="141271" custScaleY="141271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F223101-8BAD-0349-ADBE-F615155C89D4}" type="pres">
      <dgm:prSet presAssocID="{9F4E8606-09FE-8A49-93F2-584A20678142}" presName="txNode" presStyleLbl="node1" presStyleIdx="2" presStyleCnt="3" custScaleY="26664" custLinFactNeighborY="23396">
        <dgm:presLayoutVars>
          <dgm:bulletEnabled val="1"/>
        </dgm:presLayoutVars>
      </dgm:prSet>
      <dgm:spPr/>
    </dgm:pt>
  </dgm:ptLst>
  <dgm:cxnLst>
    <dgm:cxn modelId="{03F7FD0E-8077-714A-B5E6-91A7B4EB2F66}" type="presOf" srcId="{C4DFB12E-60B0-2E46-9815-13E3D9C96FB1}" destId="{366B45B4-A301-0E42-A375-9DEF5D5E7F07}" srcOrd="0" destOrd="0" presId="urn:microsoft.com/office/officeart/2005/8/layout/hProcess10"/>
    <dgm:cxn modelId="{4AD3B718-BF7E-5F4F-BE99-74A2F46A7DFB}" srcId="{C4DFB12E-60B0-2E46-9815-13E3D9C96FB1}" destId="{EA3547F5-E37C-074E-8D83-C322B89A58B2}" srcOrd="0" destOrd="0" parTransId="{5028C81A-2CE2-4F4E-9DB0-054893DC5474}" sibTransId="{0D6C0671-5281-1746-A593-D434BCAC9BD9}"/>
    <dgm:cxn modelId="{4F907828-E0EC-6045-AE0C-FEE3FC44EF37}" type="presOf" srcId="{393CF1E3-B013-4147-957B-F637729773D1}" destId="{569DA844-B364-DC46-9D65-11AFE4F9C356}" srcOrd="1" destOrd="0" presId="urn:microsoft.com/office/officeart/2005/8/layout/hProcess10"/>
    <dgm:cxn modelId="{706B0329-6B1E-2240-9567-58755F877700}" type="presOf" srcId="{F2E7CC4A-7CCD-1942-9024-30D14A53073A}" destId="{A577DAF5-CECB-CF4F-B2C5-2FF84ADDA3DB}" srcOrd="0" destOrd="0" presId="urn:microsoft.com/office/officeart/2005/8/layout/hProcess10"/>
    <dgm:cxn modelId="{1635043E-BE1D-ED4C-A6DD-85BA1D13AFB8}" type="presOf" srcId="{9F4E8606-09FE-8A49-93F2-584A20678142}" destId="{2F223101-8BAD-0349-ADBE-F615155C89D4}" srcOrd="0" destOrd="0" presId="urn:microsoft.com/office/officeart/2005/8/layout/hProcess10"/>
    <dgm:cxn modelId="{68A66659-8BE5-E44F-AC59-5B2994894B49}" type="presOf" srcId="{EA3547F5-E37C-074E-8D83-C322B89A58B2}" destId="{0233E4AC-0C34-D940-BE6A-DA0E97FC25D7}" srcOrd="0" destOrd="0" presId="urn:microsoft.com/office/officeart/2005/8/layout/hProcess10"/>
    <dgm:cxn modelId="{F088B563-93AE-CF44-8FF8-A36D6238365F}" type="presOf" srcId="{0D6C0671-5281-1746-A593-D434BCAC9BD9}" destId="{0F4072F7-B044-0040-954E-FECA144C226D}" srcOrd="0" destOrd="0" presId="urn:microsoft.com/office/officeart/2005/8/layout/hProcess10"/>
    <dgm:cxn modelId="{C9B10666-253A-1447-ACF5-6D9366D324D0}" srcId="{C4DFB12E-60B0-2E46-9815-13E3D9C96FB1}" destId="{F2E7CC4A-7CCD-1942-9024-30D14A53073A}" srcOrd="1" destOrd="0" parTransId="{DCE6BB70-CE6F-BF4C-BACB-53F94913529D}" sibTransId="{393CF1E3-B013-4147-957B-F637729773D1}"/>
    <dgm:cxn modelId="{F1B0B6A5-B049-5D4B-B2E4-6B8498450CF8}" srcId="{C4DFB12E-60B0-2E46-9815-13E3D9C96FB1}" destId="{9F4E8606-09FE-8A49-93F2-584A20678142}" srcOrd="2" destOrd="0" parTransId="{C62ED8F6-6B37-4A4A-984C-14C9EBD0FEB2}" sibTransId="{7CC9EE82-11EF-2442-91C7-9D97D544374E}"/>
    <dgm:cxn modelId="{2F3A48A8-2C63-7C41-87ED-67CA19D39B66}" type="presOf" srcId="{0D6C0671-5281-1746-A593-D434BCAC9BD9}" destId="{2AED362D-768D-3A4C-9A05-74F3C3C3C243}" srcOrd="1" destOrd="0" presId="urn:microsoft.com/office/officeart/2005/8/layout/hProcess10"/>
    <dgm:cxn modelId="{840130F6-A783-ED42-B49B-973F2E4FE1D5}" type="presOf" srcId="{393CF1E3-B013-4147-957B-F637729773D1}" destId="{82A99417-1873-264D-8920-6B55E5DE6D9F}" srcOrd="0" destOrd="0" presId="urn:microsoft.com/office/officeart/2005/8/layout/hProcess10"/>
    <dgm:cxn modelId="{F3E903CD-E062-DB48-95CF-5CAC1F985732}" type="presParOf" srcId="{366B45B4-A301-0E42-A375-9DEF5D5E7F07}" destId="{6E9FB7BF-F166-8B4E-9D0D-6186AAB733EE}" srcOrd="0" destOrd="0" presId="urn:microsoft.com/office/officeart/2005/8/layout/hProcess10"/>
    <dgm:cxn modelId="{99598B32-AB8C-764C-96E8-5D79D79820E7}" type="presParOf" srcId="{6E9FB7BF-F166-8B4E-9D0D-6186AAB733EE}" destId="{98E3D961-42C1-0149-BC04-0DDCE650FB9E}" srcOrd="0" destOrd="0" presId="urn:microsoft.com/office/officeart/2005/8/layout/hProcess10"/>
    <dgm:cxn modelId="{03F5B097-B848-9B4E-A22F-3A8F1F955F5E}" type="presParOf" srcId="{6E9FB7BF-F166-8B4E-9D0D-6186AAB733EE}" destId="{0233E4AC-0C34-D940-BE6A-DA0E97FC25D7}" srcOrd="1" destOrd="0" presId="urn:microsoft.com/office/officeart/2005/8/layout/hProcess10"/>
    <dgm:cxn modelId="{F66C082A-6D41-0948-99AD-E73C8B7E2C06}" type="presParOf" srcId="{366B45B4-A301-0E42-A375-9DEF5D5E7F07}" destId="{0F4072F7-B044-0040-954E-FECA144C226D}" srcOrd="1" destOrd="0" presId="urn:microsoft.com/office/officeart/2005/8/layout/hProcess10"/>
    <dgm:cxn modelId="{40E69962-5051-1B42-987C-4EF18C32BF54}" type="presParOf" srcId="{0F4072F7-B044-0040-954E-FECA144C226D}" destId="{2AED362D-768D-3A4C-9A05-74F3C3C3C243}" srcOrd="0" destOrd="0" presId="urn:microsoft.com/office/officeart/2005/8/layout/hProcess10"/>
    <dgm:cxn modelId="{BADAE284-E903-434C-8F26-3DC7974B968C}" type="presParOf" srcId="{366B45B4-A301-0E42-A375-9DEF5D5E7F07}" destId="{301D6DF8-0349-214B-95EC-A7DAFAA20140}" srcOrd="2" destOrd="0" presId="urn:microsoft.com/office/officeart/2005/8/layout/hProcess10"/>
    <dgm:cxn modelId="{E5665DC8-5EDA-4F4A-85EC-692885149D0A}" type="presParOf" srcId="{301D6DF8-0349-214B-95EC-A7DAFAA20140}" destId="{3D53E1EC-5332-9845-AFB6-95296B413729}" srcOrd="0" destOrd="0" presId="urn:microsoft.com/office/officeart/2005/8/layout/hProcess10"/>
    <dgm:cxn modelId="{0AA9C70A-5B21-A749-8732-9A6F97C11D78}" type="presParOf" srcId="{301D6DF8-0349-214B-95EC-A7DAFAA20140}" destId="{A577DAF5-CECB-CF4F-B2C5-2FF84ADDA3DB}" srcOrd="1" destOrd="0" presId="urn:microsoft.com/office/officeart/2005/8/layout/hProcess10"/>
    <dgm:cxn modelId="{2673FF70-B23A-AE49-B413-26D8D51AF542}" type="presParOf" srcId="{366B45B4-A301-0E42-A375-9DEF5D5E7F07}" destId="{82A99417-1873-264D-8920-6B55E5DE6D9F}" srcOrd="3" destOrd="0" presId="urn:microsoft.com/office/officeart/2005/8/layout/hProcess10"/>
    <dgm:cxn modelId="{8BA9EBF2-CAAE-3246-B14C-B489B0A7DDC7}" type="presParOf" srcId="{82A99417-1873-264D-8920-6B55E5DE6D9F}" destId="{569DA844-B364-DC46-9D65-11AFE4F9C356}" srcOrd="0" destOrd="0" presId="urn:microsoft.com/office/officeart/2005/8/layout/hProcess10"/>
    <dgm:cxn modelId="{FFC1C1FC-B7BF-FF41-96BF-34CEBAE00794}" type="presParOf" srcId="{366B45B4-A301-0E42-A375-9DEF5D5E7F07}" destId="{48628AD8-3F2D-6844-BC56-F0DB2BF8838D}" srcOrd="4" destOrd="0" presId="urn:microsoft.com/office/officeart/2005/8/layout/hProcess10"/>
    <dgm:cxn modelId="{C133B049-16CE-E84F-8BA7-5FA6B5F75376}" type="presParOf" srcId="{48628AD8-3F2D-6844-BC56-F0DB2BF8838D}" destId="{309DB7DA-F4B3-E94B-A07E-17482FCE39E7}" srcOrd="0" destOrd="0" presId="urn:microsoft.com/office/officeart/2005/8/layout/hProcess10"/>
    <dgm:cxn modelId="{9778232B-1634-B24B-B113-39EBF70B0AA1}" type="presParOf" srcId="{48628AD8-3F2D-6844-BC56-F0DB2BF8838D}" destId="{2F223101-8BAD-0349-ADBE-F615155C89D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DFB12E-60B0-2E46-9815-13E3D9C96FB1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3547F5-E37C-074E-8D83-C322B89A58B2}">
      <dgm:prSet phldrT="[Text]" custT="1"/>
      <dgm:spPr/>
      <dgm:t>
        <a:bodyPr/>
        <a:lstStyle/>
        <a:p>
          <a:r>
            <a:rPr lang="en-US" sz="2000" dirty="0"/>
            <a:t>Sample Graph</a:t>
          </a:r>
        </a:p>
      </dgm:t>
    </dgm:pt>
    <dgm:pt modelId="{5028C81A-2CE2-4F4E-9DB0-054893DC5474}" type="parTrans" cxnId="{4AD3B718-BF7E-5F4F-BE99-74A2F46A7DFB}">
      <dgm:prSet/>
      <dgm:spPr/>
      <dgm:t>
        <a:bodyPr/>
        <a:lstStyle/>
        <a:p>
          <a:endParaRPr lang="en-US" sz="2000"/>
        </a:p>
      </dgm:t>
    </dgm:pt>
    <dgm:pt modelId="{0D6C0671-5281-1746-A593-D434BCAC9BD9}" type="sibTrans" cxnId="{4AD3B718-BF7E-5F4F-BE99-74A2F46A7DFB}">
      <dgm:prSet custT="1"/>
      <dgm:spPr>
        <a:noFill/>
      </dgm:spPr>
      <dgm:t>
        <a:bodyPr/>
        <a:lstStyle/>
        <a:p>
          <a:endParaRPr lang="en-US" sz="2000"/>
        </a:p>
      </dgm:t>
    </dgm:pt>
    <dgm:pt modelId="{F2E7CC4A-7CCD-1942-9024-30D14A53073A}">
      <dgm:prSet phldrT="[Text]" custT="1"/>
      <dgm:spPr/>
      <dgm:t>
        <a:bodyPr/>
        <a:lstStyle/>
        <a:p>
          <a:r>
            <a:rPr lang="en-US" sz="2000" dirty="0"/>
            <a:t>Grid Graph</a:t>
          </a:r>
        </a:p>
      </dgm:t>
    </dgm:pt>
    <dgm:pt modelId="{393CF1E3-B013-4147-957B-F637729773D1}" type="sibTrans" cxnId="{C9B10666-253A-1447-ACF5-6D9366D324D0}">
      <dgm:prSet custT="1"/>
      <dgm:spPr/>
      <dgm:t>
        <a:bodyPr/>
        <a:lstStyle/>
        <a:p>
          <a:endParaRPr lang="en-US" sz="2000"/>
        </a:p>
      </dgm:t>
    </dgm:pt>
    <dgm:pt modelId="{DCE6BB70-CE6F-BF4C-BACB-53F94913529D}" type="parTrans" cxnId="{C9B10666-253A-1447-ACF5-6D9366D324D0}">
      <dgm:prSet/>
      <dgm:spPr/>
      <dgm:t>
        <a:bodyPr/>
        <a:lstStyle/>
        <a:p>
          <a:endParaRPr lang="en-US" sz="2000"/>
        </a:p>
      </dgm:t>
    </dgm:pt>
    <dgm:pt modelId="{366B45B4-A301-0E42-A375-9DEF5D5E7F07}" type="pres">
      <dgm:prSet presAssocID="{C4DFB12E-60B0-2E46-9815-13E3D9C96FB1}" presName="Name0" presStyleCnt="0">
        <dgm:presLayoutVars>
          <dgm:dir/>
          <dgm:resizeHandles val="exact"/>
        </dgm:presLayoutVars>
      </dgm:prSet>
      <dgm:spPr/>
    </dgm:pt>
    <dgm:pt modelId="{6E9FB7BF-F166-8B4E-9D0D-6186AAB733EE}" type="pres">
      <dgm:prSet presAssocID="{EA3547F5-E37C-074E-8D83-C322B89A58B2}" presName="composite" presStyleCnt="0"/>
      <dgm:spPr/>
    </dgm:pt>
    <dgm:pt modelId="{98E3D961-42C1-0149-BC04-0DDCE650FB9E}" type="pres">
      <dgm:prSet presAssocID="{EA3547F5-E37C-074E-8D83-C322B89A58B2}" presName="imagSh" presStyleLbl="bgImgPlace1" presStyleIdx="0" presStyleCnt="2" custScaleX="141271" custScaleY="141271" custLinFactNeighborY="-4123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0233E4AC-0C34-D940-BE6A-DA0E97FC25D7}" type="pres">
      <dgm:prSet presAssocID="{EA3547F5-E37C-074E-8D83-C322B89A58B2}" presName="txNode" presStyleLbl="node1" presStyleIdx="0" presStyleCnt="2" custScaleX="78362" custScaleY="15672" custLinFactNeighborY="23396">
        <dgm:presLayoutVars>
          <dgm:bulletEnabled val="1"/>
        </dgm:presLayoutVars>
      </dgm:prSet>
      <dgm:spPr/>
    </dgm:pt>
    <dgm:pt modelId="{0F4072F7-B044-0040-954E-FECA144C226D}" type="pres">
      <dgm:prSet presAssocID="{0D6C0671-5281-1746-A593-D434BCAC9BD9}" presName="sibTrans" presStyleLbl="sibTrans2D1" presStyleIdx="0" presStyleCnt="1" custScaleX="260367"/>
      <dgm:spPr/>
    </dgm:pt>
    <dgm:pt modelId="{2AED362D-768D-3A4C-9A05-74F3C3C3C243}" type="pres">
      <dgm:prSet presAssocID="{0D6C0671-5281-1746-A593-D434BCAC9BD9}" presName="connTx" presStyleLbl="sibTrans2D1" presStyleIdx="0" presStyleCnt="1"/>
      <dgm:spPr/>
    </dgm:pt>
    <dgm:pt modelId="{301D6DF8-0349-214B-95EC-A7DAFAA20140}" type="pres">
      <dgm:prSet presAssocID="{F2E7CC4A-7CCD-1942-9024-30D14A53073A}" presName="composite" presStyleCnt="0"/>
      <dgm:spPr/>
    </dgm:pt>
    <dgm:pt modelId="{3D53E1EC-5332-9845-AFB6-95296B413729}" type="pres">
      <dgm:prSet presAssocID="{F2E7CC4A-7CCD-1942-9024-30D14A53073A}" presName="imagSh" presStyleLbl="bgImgPlace1" presStyleIdx="1" presStyleCnt="2" custScaleX="141271" custScaleY="141271" custLinFactNeighborY="-4123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577DAF5-CECB-CF4F-B2C5-2FF84ADDA3DB}" type="pres">
      <dgm:prSet presAssocID="{F2E7CC4A-7CCD-1942-9024-30D14A53073A}" presName="txNode" presStyleLbl="node1" presStyleIdx="1" presStyleCnt="2" custScaleX="78362" custScaleY="15672" custLinFactNeighborY="23396">
        <dgm:presLayoutVars>
          <dgm:bulletEnabled val="1"/>
        </dgm:presLayoutVars>
      </dgm:prSet>
      <dgm:spPr/>
    </dgm:pt>
  </dgm:ptLst>
  <dgm:cxnLst>
    <dgm:cxn modelId="{4AD3B718-BF7E-5F4F-BE99-74A2F46A7DFB}" srcId="{C4DFB12E-60B0-2E46-9815-13E3D9C96FB1}" destId="{EA3547F5-E37C-074E-8D83-C322B89A58B2}" srcOrd="0" destOrd="0" parTransId="{5028C81A-2CE2-4F4E-9DB0-054893DC5474}" sibTransId="{0D6C0671-5281-1746-A593-D434BCAC9BD9}"/>
    <dgm:cxn modelId="{CEEEAF3F-F2FA-8948-8427-4CCFBEDACA6E}" type="presOf" srcId="{EA3547F5-E37C-074E-8D83-C322B89A58B2}" destId="{0233E4AC-0C34-D940-BE6A-DA0E97FC25D7}" srcOrd="0" destOrd="0" presId="urn:microsoft.com/office/officeart/2005/8/layout/hProcess10"/>
    <dgm:cxn modelId="{C9B10666-253A-1447-ACF5-6D9366D324D0}" srcId="{C4DFB12E-60B0-2E46-9815-13E3D9C96FB1}" destId="{F2E7CC4A-7CCD-1942-9024-30D14A53073A}" srcOrd="1" destOrd="0" parTransId="{DCE6BB70-CE6F-BF4C-BACB-53F94913529D}" sibTransId="{393CF1E3-B013-4147-957B-F637729773D1}"/>
    <dgm:cxn modelId="{2BC3BE71-7781-334D-ABD1-D05E59381686}" type="presOf" srcId="{0D6C0671-5281-1746-A593-D434BCAC9BD9}" destId="{2AED362D-768D-3A4C-9A05-74F3C3C3C243}" srcOrd="1" destOrd="0" presId="urn:microsoft.com/office/officeart/2005/8/layout/hProcess10"/>
    <dgm:cxn modelId="{F086C5A5-8C2D-814A-ABF1-7DEC7DB44C54}" type="presOf" srcId="{F2E7CC4A-7CCD-1942-9024-30D14A53073A}" destId="{A577DAF5-CECB-CF4F-B2C5-2FF84ADDA3DB}" srcOrd="0" destOrd="0" presId="urn:microsoft.com/office/officeart/2005/8/layout/hProcess10"/>
    <dgm:cxn modelId="{DFCAC5C8-E7FF-5F43-8DBB-4067B433A69C}" type="presOf" srcId="{0D6C0671-5281-1746-A593-D434BCAC9BD9}" destId="{0F4072F7-B044-0040-954E-FECA144C226D}" srcOrd="0" destOrd="0" presId="urn:microsoft.com/office/officeart/2005/8/layout/hProcess10"/>
    <dgm:cxn modelId="{48EF24CC-9C63-EA40-91E7-334E324C32F0}" type="presOf" srcId="{C4DFB12E-60B0-2E46-9815-13E3D9C96FB1}" destId="{366B45B4-A301-0E42-A375-9DEF5D5E7F07}" srcOrd="0" destOrd="0" presId="urn:microsoft.com/office/officeart/2005/8/layout/hProcess10"/>
    <dgm:cxn modelId="{A1B81048-3CFD-7B47-B8DC-4F98909AA8B8}" type="presParOf" srcId="{366B45B4-A301-0E42-A375-9DEF5D5E7F07}" destId="{6E9FB7BF-F166-8B4E-9D0D-6186AAB733EE}" srcOrd="0" destOrd="0" presId="urn:microsoft.com/office/officeart/2005/8/layout/hProcess10"/>
    <dgm:cxn modelId="{B351CD63-0BD9-EC4B-AEC1-A846952A0F72}" type="presParOf" srcId="{6E9FB7BF-F166-8B4E-9D0D-6186AAB733EE}" destId="{98E3D961-42C1-0149-BC04-0DDCE650FB9E}" srcOrd="0" destOrd="0" presId="urn:microsoft.com/office/officeart/2005/8/layout/hProcess10"/>
    <dgm:cxn modelId="{B3C0CF22-6AA4-0240-BC14-FEDDAFE211E4}" type="presParOf" srcId="{6E9FB7BF-F166-8B4E-9D0D-6186AAB733EE}" destId="{0233E4AC-0C34-D940-BE6A-DA0E97FC25D7}" srcOrd="1" destOrd="0" presId="urn:microsoft.com/office/officeart/2005/8/layout/hProcess10"/>
    <dgm:cxn modelId="{B80CFB6C-DCC0-D242-8CCD-6B3D8BB293AB}" type="presParOf" srcId="{366B45B4-A301-0E42-A375-9DEF5D5E7F07}" destId="{0F4072F7-B044-0040-954E-FECA144C226D}" srcOrd="1" destOrd="0" presId="urn:microsoft.com/office/officeart/2005/8/layout/hProcess10"/>
    <dgm:cxn modelId="{B5052C20-28EB-FC43-AC60-1DF6F86A360C}" type="presParOf" srcId="{0F4072F7-B044-0040-954E-FECA144C226D}" destId="{2AED362D-768D-3A4C-9A05-74F3C3C3C243}" srcOrd="0" destOrd="0" presId="urn:microsoft.com/office/officeart/2005/8/layout/hProcess10"/>
    <dgm:cxn modelId="{D683B9A6-5440-F84C-8379-A92E65D23695}" type="presParOf" srcId="{366B45B4-A301-0E42-A375-9DEF5D5E7F07}" destId="{301D6DF8-0349-214B-95EC-A7DAFAA20140}" srcOrd="2" destOrd="0" presId="urn:microsoft.com/office/officeart/2005/8/layout/hProcess10"/>
    <dgm:cxn modelId="{D0EE83E3-FE23-B444-A2E8-E9E5ADBEC62B}" type="presParOf" srcId="{301D6DF8-0349-214B-95EC-A7DAFAA20140}" destId="{3D53E1EC-5332-9845-AFB6-95296B413729}" srcOrd="0" destOrd="0" presId="urn:microsoft.com/office/officeart/2005/8/layout/hProcess10"/>
    <dgm:cxn modelId="{634A7694-FAE6-634E-ADA6-CF4C963E7BD9}" type="presParOf" srcId="{301D6DF8-0349-214B-95EC-A7DAFAA20140}" destId="{A577DAF5-CECB-CF4F-B2C5-2FF84ADDA3D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84C0E-F1DA-814C-BFFA-AC03BC572252}">
      <dsp:nvSpPr>
        <dsp:cNvPr id="0" name=""/>
        <dsp:cNvSpPr/>
      </dsp:nvSpPr>
      <dsp:spPr>
        <a:xfrm>
          <a:off x="535948" y="1390586"/>
          <a:ext cx="479558" cy="1148908"/>
        </a:xfrm>
        <a:custGeom>
          <a:avLst/>
          <a:gdLst/>
          <a:ahLst/>
          <a:cxnLst/>
          <a:rect l="0" t="0" r="0" b="0"/>
          <a:pathLst>
            <a:path>
              <a:moveTo>
                <a:pt x="479558" y="0"/>
              </a:moveTo>
              <a:lnTo>
                <a:pt x="239779" y="0"/>
              </a:lnTo>
              <a:lnTo>
                <a:pt x="239779" y="1148908"/>
              </a:lnTo>
              <a:lnTo>
                <a:pt x="0" y="1148908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B868F-937E-1343-88FB-CB3010E474B5}">
      <dsp:nvSpPr>
        <dsp:cNvPr id="0" name=""/>
        <dsp:cNvSpPr/>
      </dsp:nvSpPr>
      <dsp:spPr>
        <a:xfrm>
          <a:off x="535948" y="256710"/>
          <a:ext cx="479558" cy="1133875"/>
        </a:xfrm>
        <a:custGeom>
          <a:avLst/>
          <a:gdLst/>
          <a:ahLst/>
          <a:cxnLst/>
          <a:rect l="0" t="0" r="0" b="0"/>
          <a:pathLst>
            <a:path>
              <a:moveTo>
                <a:pt x="479558" y="1133875"/>
              </a:moveTo>
              <a:lnTo>
                <a:pt x="239779" y="1133875"/>
              </a:lnTo>
              <a:lnTo>
                <a:pt x="239779" y="0"/>
              </a:lnTo>
              <a:lnTo>
                <a:pt x="0" y="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4AF6ED-4EDC-144A-8EA3-64601BAA2B76}">
      <dsp:nvSpPr>
        <dsp:cNvPr id="0" name=""/>
        <dsp:cNvSpPr/>
      </dsp:nvSpPr>
      <dsp:spPr>
        <a:xfrm>
          <a:off x="3215865" y="1344865"/>
          <a:ext cx="479558" cy="91440"/>
        </a:xfrm>
        <a:custGeom>
          <a:avLst/>
          <a:gdLst/>
          <a:ahLst/>
          <a:cxnLst/>
          <a:rect l="0" t="0" r="0" b="0"/>
          <a:pathLst>
            <a:path>
              <a:moveTo>
                <a:pt x="479558" y="45720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3AA-3463-2447-A77B-096D67EF6853}">
      <dsp:nvSpPr>
        <dsp:cNvPr id="0" name=""/>
        <dsp:cNvSpPr/>
      </dsp:nvSpPr>
      <dsp:spPr>
        <a:xfrm>
          <a:off x="3695424" y="1176804"/>
          <a:ext cx="1533100" cy="42756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Splay Tree</a:t>
          </a:r>
        </a:p>
      </dsp:txBody>
      <dsp:txXfrm>
        <a:off x="3695424" y="1176804"/>
        <a:ext cx="1533100" cy="427562"/>
      </dsp:txXfrm>
    </dsp:sp>
    <dsp:sp modelId="{E4E7BDF2-2F45-084C-A1DA-D6793DCA9A7C}">
      <dsp:nvSpPr>
        <dsp:cNvPr id="0" name=""/>
        <dsp:cNvSpPr/>
      </dsp:nvSpPr>
      <dsp:spPr>
        <a:xfrm>
          <a:off x="1015506" y="1203545"/>
          <a:ext cx="2200358" cy="37408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  <a:r>
            <a:rPr lang="en-US" altLang="zh-CN" sz="2000" kern="1200" dirty="0"/>
            <a:t>Dynamic Forest</a:t>
          </a:r>
          <a:endParaRPr lang="en-US" sz="2000" kern="1200" dirty="0"/>
        </a:p>
      </dsp:txBody>
      <dsp:txXfrm>
        <a:off x="1015506" y="1203545"/>
        <a:ext cx="2200358" cy="374081"/>
      </dsp:txXfrm>
    </dsp:sp>
    <dsp:sp modelId="{3F9B7C41-2627-7142-917F-389772CC0823}">
      <dsp:nvSpPr>
        <dsp:cNvPr id="0" name=""/>
        <dsp:cNvSpPr/>
      </dsp:nvSpPr>
      <dsp:spPr>
        <a:xfrm>
          <a:off x="54806" y="0"/>
          <a:ext cx="481141" cy="51342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4806" y="0"/>
        <a:ext cx="481141" cy="513420"/>
      </dsp:txXfrm>
    </dsp:sp>
    <dsp:sp modelId="{D847FA70-AAAF-CE42-B4C4-C46D527E6CCE}">
      <dsp:nvSpPr>
        <dsp:cNvPr id="0" name=""/>
        <dsp:cNvSpPr/>
      </dsp:nvSpPr>
      <dsp:spPr>
        <a:xfrm>
          <a:off x="2559" y="2297816"/>
          <a:ext cx="533389" cy="48335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559" y="2297816"/>
        <a:ext cx="533389" cy="483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BEA9C-5C0D-6C4E-8A0F-24F27D9FC7F0}">
      <dsp:nvSpPr>
        <dsp:cNvPr id="0" name=""/>
        <dsp:cNvSpPr/>
      </dsp:nvSpPr>
      <dsp:spPr>
        <a:xfrm>
          <a:off x="710845" y="1194660"/>
          <a:ext cx="346104" cy="558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52" y="0"/>
              </a:lnTo>
              <a:lnTo>
                <a:pt x="173052" y="558094"/>
              </a:lnTo>
              <a:lnTo>
                <a:pt x="346104" y="558094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6A89CA-B12D-8349-8247-CF282AB22964}">
      <dsp:nvSpPr>
        <dsp:cNvPr id="0" name=""/>
        <dsp:cNvSpPr/>
      </dsp:nvSpPr>
      <dsp:spPr>
        <a:xfrm>
          <a:off x="2882688" y="636566"/>
          <a:ext cx="346104" cy="372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52" y="0"/>
              </a:lnTo>
              <a:lnTo>
                <a:pt x="173052" y="372062"/>
              </a:lnTo>
              <a:lnTo>
                <a:pt x="346104" y="372062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76350-420A-F44A-9CB7-2E85FD218FAF}">
      <dsp:nvSpPr>
        <dsp:cNvPr id="0" name=""/>
        <dsp:cNvSpPr/>
      </dsp:nvSpPr>
      <dsp:spPr>
        <a:xfrm>
          <a:off x="2882688" y="264503"/>
          <a:ext cx="346104" cy="372062"/>
        </a:xfrm>
        <a:custGeom>
          <a:avLst/>
          <a:gdLst/>
          <a:ahLst/>
          <a:cxnLst/>
          <a:rect l="0" t="0" r="0" b="0"/>
          <a:pathLst>
            <a:path>
              <a:moveTo>
                <a:pt x="0" y="372062"/>
              </a:moveTo>
              <a:lnTo>
                <a:pt x="173052" y="372062"/>
              </a:lnTo>
              <a:lnTo>
                <a:pt x="173052" y="0"/>
              </a:lnTo>
              <a:lnTo>
                <a:pt x="346104" y="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3D907-0473-6A43-A684-6552C0195EB0}">
      <dsp:nvSpPr>
        <dsp:cNvPr id="0" name=""/>
        <dsp:cNvSpPr/>
      </dsp:nvSpPr>
      <dsp:spPr>
        <a:xfrm>
          <a:off x="710845" y="636566"/>
          <a:ext cx="346104" cy="558094"/>
        </a:xfrm>
        <a:custGeom>
          <a:avLst/>
          <a:gdLst/>
          <a:ahLst/>
          <a:cxnLst/>
          <a:rect l="0" t="0" r="0" b="0"/>
          <a:pathLst>
            <a:path>
              <a:moveTo>
                <a:pt x="0" y="558094"/>
              </a:moveTo>
              <a:lnTo>
                <a:pt x="173052" y="558094"/>
              </a:lnTo>
              <a:lnTo>
                <a:pt x="173052" y="0"/>
              </a:lnTo>
              <a:lnTo>
                <a:pt x="346104" y="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D57348-A538-1446-A1F1-A819462DB326}">
      <dsp:nvSpPr>
        <dsp:cNvPr id="0" name=""/>
        <dsp:cNvSpPr/>
      </dsp:nvSpPr>
      <dsp:spPr>
        <a:xfrm flipH="1">
          <a:off x="223097" y="930755"/>
          <a:ext cx="487748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223097" y="930755"/>
        <a:ext cx="487748" cy="527810"/>
      </dsp:txXfrm>
    </dsp:sp>
    <dsp:sp modelId="{C99A7719-C9D3-9A4C-9843-4F3F0EA5A4F3}">
      <dsp:nvSpPr>
        <dsp:cNvPr id="0" name=""/>
        <dsp:cNvSpPr/>
      </dsp:nvSpPr>
      <dsp:spPr>
        <a:xfrm>
          <a:off x="1056950" y="372661"/>
          <a:ext cx="1825738" cy="52781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Lipton-</a:t>
          </a:r>
          <a:r>
            <a:rPr lang="en-US" sz="2000" kern="1200" dirty="0" err="1"/>
            <a:t>Tarjan</a:t>
          </a:r>
          <a:endParaRPr lang="en-US" sz="2000" kern="1200" dirty="0"/>
        </a:p>
      </dsp:txBody>
      <dsp:txXfrm>
        <a:off x="1056950" y="372661"/>
        <a:ext cx="1825738" cy="527810"/>
      </dsp:txXfrm>
    </dsp:sp>
    <dsp:sp modelId="{E6372AD6-FADE-054C-ACF2-87D09F361CA7}">
      <dsp:nvSpPr>
        <dsp:cNvPr id="0" name=""/>
        <dsp:cNvSpPr/>
      </dsp:nvSpPr>
      <dsp:spPr>
        <a:xfrm>
          <a:off x="3228793" y="598"/>
          <a:ext cx="1730524" cy="52781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Level</a:t>
          </a:r>
        </a:p>
      </dsp:txBody>
      <dsp:txXfrm>
        <a:off x="3228793" y="598"/>
        <a:ext cx="1730524" cy="527810"/>
      </dsp:txXfrm>
    </dsp:sp>
    <dsp:sp modelId="{8976C5CF-940D-1C42-AFA1-127882D7CD37}">
      <dsp:nvSpPr>
        <dsp:cNvPr id="0" name=""/>
        <dsp:cNvSpPr/>
      </dsp:nvSpPr>
      <dsp:spPr>
        <a:xfrm>
          <a:off x="3228793" y="744724"/>
          <a:ext cx="2561453" cy="52781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Fundamental Cycle</a:t>
          </a:r>
        </a:p>
      </dsp:txBody>
      <dsp:txXfrm>
        <a:off x="3228793" y="744724"/>
        <a:ext cx="2561453" cy="527810"/>
      </dsp:txXfrm>
    </dsp:sp>
    <dsp:sp modelId="{2B7233CD-AB17-5440-AAED-046665A8F7A9}">
      <dsp:nvSpPr>
        <dsp:cNvPr id="0" name=""/>
        <dsp:cNvSpPr/>
      </dsp:nvSpPr>
      <dsp:spPr>
        <a:xfrm>
          <a:off x="1056950" y="1488850"/>
          <a:ext cx="2803052" cy="52781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Miller's Simple Cycle</a:t>
          </a:r>
          <a:endParaRPr lang="en-US" sz="2000" kern="1200" dirty="0"/>
        </a:p>
      </dsp:txBody>
      <dsp:txXfrm>
        <a:off x="1056950" y="1488850"/>
        <a:ext cx="2803052" cy="5278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93FE6-8EF1-C849-B83B-78374C270DF0}">
      <dsp:nvSpPr>
        <dsp:cNvPr id="0" name=""/>
        <dsp:cNvSpPr/>
      </dsp:nvSpPr>
      <dsp:spPr>
        <a:xfrm>
          <a:off x="2497683" y="985382"/>
          <a:ext cx="338060" cy="726829"/>
        </a:xfrm>
        <a:custGeom>
          <a:avLst/>
          <a:gdLst/>
          <a:ahLst/>
          <a:cxnLst/>
          <a:rect l="0" t="0" r="0" b="0"/>
          <a:pathLst>
            <a:path>
              <a:moveTo>
                <a:pt x="338060" y="0"/>
              </a:moveTo>
              <a:lnTo>
                <a:pt x="169030" y="0"/>
              </a:lnTo>
              <a:lnTo>
                <a:pt x="169030" y="726829"/>
              </a:lnTo>
              <a:lnTo>
                <a:pt x="0" y="726829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943BF-3941-FC49-829B-8DD79338AB18}">
      <dsp:nvSpPr>
        <dsp:cNvPr id="0" name=""/>
        <dsp:cNvSpPr/>
      </dsp:nvSpPr>
      <dsp:spPr>
        <a:xfrm>
          <a:off x="2497683" y="939662"/>
          <a:ext cx="338060" cy="91440"/>
        </a:xfrm>
        <a:custGeom>
          <a:avLst/>
          <a:gdLst/>
          <a:ahLst/>
          <a:cxnLst/>
          <a:rect l="0" t="0" r="0" b="0"/>
          <a:pathLst>
            <a:path>
              <a:moveTo>
                <a:pt x="338060" y="45720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6021F-34F1-D746-82E6-AFD0A1B7D8F8}">
      <dsp:nvSpPr>
        <dsp:cNvPr id="0" name=""/>
        <dsp:cNvSpPr/>
      </dsp:nvSpPr>
      <dsp:spPr>
        <a:xfrm>
          <a:off x="2497683" y="258552"/>
          <a:ext cx="338060" cy="726829"/>
        </a:xfrm>
        <a:custGeom>
          <a:avLst/>
          <a:gdLst/>
          <a:ahLst/>
          <a:cxnLst/>
          <a:rect l="0" t="0" r="0" b="0"/>
          <a:pathLst>
            <a:path>
              <a:moveTo>
                <a:pt x="338060" y="726829"/>
              </a:moveTo>
              <a:lnTo>
                <a:pt x="169030" y="726829"/>
              </a:lnTo>
              <a:lnTo>
                <a:pt x="169030" y="0"/>
              </a:lnTo>
              <a:lnTo>
                <a:pt x="0" y="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D098C-F08A-C447-AF77-BA2E4D07C4C3}">
      <dsp:nvSpPr>
        <dsp:cNvPr id="0" name=""/>
        <dsp:cNvSpPr/>
      </dsp:nvSpPr>
      <dsp:spPr>
        <a:xfrm flipH="1">
          <a:off x="2835743" y="727611"/>
          <a:ext cx="485809" cy="51554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2835743" y="727611"/>
        <a:ext cx="485809" cy="515542"/>
      </dsp:txXfrm>
    </dsp:sp>
    <dsp:sp modelId="{CF299131-2571-3940-BC89-683073730C12}">
      <dsp:nvSpPr>
        <dsp:cNvPr id="0" name=""/>
        <dsp:cNvSpPr/>
      </dsp:nvSpPr>
      <dsp:spPr>
        <a:xfrm>
          <a:off x="530171" y="781"/>
          <a:ext cx="1967511" cy="51554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Naive O(N logN)</a:t>
          </a:r>
        </a:p>
      </dsp:txBody>
      <dsp:txXfrm>
        <a:off x="530171" y="781"/>
        <a:ext cx="1967511" cy="515542"/>
      </dsp:txXfrm>
    </dsp:sp>
    <dsp:sp modelId="{67CF2941-7AB5-1747-B014-3CAD819438F1}">
      <dsp:nvSpPr>
        <dsp:cNvPr id="0" name=""/>
        <dsp:cNvSpPr/>
      </dsp:nvSpPr>
      <dsp:spPr>
        <a:xfrm>
          <a:off x="807381" y="727611"/>
          <a:ext cx="1690301" cy="51554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O(N </a:t>
          </a:r>
          <a:r>
            <a:rPr lang="en-US" sz="2000" kern="1200" dirty="0" err="1"/>
            <a:t>logR</a:t>
          </a:r>
          <a:r>
            <a:rPr lang="en-US" sz="2000" kern="1200" dirty="0"/>
            <a:t>)</a:t>
          </a:r>
        </a:p>
      </dsp:txBody>
      <dsp:txXfrm>
        <a:off x="807381" y="727611"/>
        <a:ext cx="1690301" cy="515542"/>
      </dsp:txXfrm>
    </dsp:sp>
    <dsp:sp modelId="{DF0CF083-CE1A-7D48-BF8B-02DB94E4DEA0}">
      <dsp:nvSpPr>
        <dsp:cNvPr id="0" name=""/>
        <dsp:cNvSpPr/>
      </dsp:nvSpPr>
      <dsp:spPr>
        <a:xfrm>
          <a:off x="807381" y="1454441"/>
          <a:ext cx="1690301" cy="51554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O(N)</a:t>
          </a:r>
        </a:p>
      </dsp:txBody>
      <dsp:txXfrm>
        <a:off x="807381" y="1454441"/>
        <a:ext cx="1690301" cy="515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93FE6-8EF1-C849-B83B-78374C270DF0}">
      <dsp:nvSpPr>
        <dsp:cNvPr id="0" name=""/>
        <dsp:cNvSpPr/>
      </dsp:nvSpPr>
      <dsp:spPr>
        <a:xfrm>
          <a:off x="2841385" y="985382"/>
          <a:ext cx="338217" cy="727168"/>
        </a:xfrm>
        <a:custGeom>
          <a:avLst/>
          <a:gdLst/>
          <a:ahLst/>
          <a:cxnLst/>
          <a:rect l="0" t="0" r="0" b="0"/>
          <a:pathLst>
            <a:path>
              <a:moveTo>
                <a:pt x="338217" y="0"/>
              </a:moveTo>
              <a:lnTo>
                <a:pt x="169108" y="0"/>
              </a:lnTo>
              <a:lnTo>
                <a:pt x="169108" y="727168"/>
              </a:lnTo>
              <a:lnTo>
                <a:pt x="0" y="727168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943BF-3941-FC49-829B-8DD79338AB18}">
      <dsp:nvSpPr>
        <dsp:cNvPr id="0" name=""/>
        <dsp:cNvSpPr/>
      </dsp:nvSpPr>
      <dsp:spPr>
        <a:xfrm>
          <a:off x="2841385" y="939662"/>
          <a:ext cx="338217" cy="91440"/>
        </a:xfrm>
        <a:custGeom>
          <a:avLst/>
          <a:gdLst/>
          <a:ahLst/>
          <a:cxnLst/>
          <a:rect l="0" t="0" r="0" b="0"/>
          <a:pathLst>
            <a:path>
              <a:moveTo>
                <a:pt x="338217" y="45720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6021F-34F1-D746-82E6-AFD0A1B7D8F8}">
      <dsp:nvSpPr>
        <dsp:cNvPr id="0" name=""/>
        <dsp:cNvSpPr/>
      </dsp:nvSpPr>
      <dsp:spPr>
        <a:xfrm>
          <a:off x="2841385" y="258214"/>
          <a:ext cx="338217" cy="727168"/>
        </a:xfrm>
        <a:custGeom>
          <a:avLst/>
          <a:gdLst/>
          <a:ahLst/>
          <a:cxnLst/>
          <a:rect l="0" t="0" r="0" b="0"/>
          <a:pathLst>
            <a:path>
              <a:moveTo>
                <a:pt x="338217" y="727168"/>
              </a:moveTo>
              <a:lnTo>
                <a:pt x="169108" y="727168"/>
              </a:lnTo>
              <a:lnTo>
                <a:pt x="169108" y="0"/>
              </a:lnTo>
              <a:lnTo>
                <a:pt x="0" y="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D098C-F08A-C447-AF77-BA2E4D07C4C3}">
      <dsp:nvSpPr>
        <dsp:cNvPr id="0" name=""/>
        <dsp:cNvSpPr/>
      </dsp:nvSpPr>
      <dsp:spPr>
        <a:xfrm flipH="1">
          <a:off x="3179603" y="727491"/>
          <a:ext cx="486035" cy="51578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3179603" y="727491"/>
        <a:ext cx="486035" cy="515782"/>
      </dsp:txXfrm>
    </dsp:sp>
    <dsp:sp modelId="{CF299131-2571-3940-BC89-683073730C12}">
      <dsp:nvSpPr>
        <dsp:cNvPr id="0" name=""/>
        <dsp:cNvSpPr/>
      </dsp:nvSpPr>
      <dsp:spPr>
        <a:xfrm>
          <a:off x="492209" y="323"/>
          <a:ext cx="2349176" cy="51578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Dijkstra O(N logN)</a:t>
          </a:r>
        </a:p>
      </dsp:txBody>
      <dsp:txXfrm>
        <a:off x="492209" y="323"/>
        <a:ext cx="2349176" cy="515782"/>
      </dsp:txXfrm>
    </dsp:sp>
    <dsp:sp modelId="{67CF2941-7AB5-1747-B014-3CAD819438F1}">
      <dsp:nvSpPr>
        <dsp:cNvPr id="0" name=""/>
        <dsp:cNvSpPr/>
      </dsp:nvSpPr>
      <dsp:spPr>
        <a:xfrm>
          <a:off x="488303" y="727491"/>
          <a:ext cx="2353082" cy="51578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70000"/>
                <a:shade val="63000"/>
              </a:schemeClr>
              <a:schemeClr val="accent1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O(N loglogN)</a:t>
          </a:r>
        </a:p>
      </dsp:txBody>
      <dsp:txXfrm>
        <a:off x="488303" y="727491"/>
        <a:ext cx="2353082" cy="515782"/>
      </dsp:txXfrm>
    </dsp:sp>
    <dsp:sp modelId="{DF0CF083-CE1A-7D48-BF8B-02DB94E4DEA0}">
      <dsp:nvSpPr>
        <dsp:cNvPr id="0" name=""/>
        <dsp:cNvSpPr/>
      </dsp:nvSpPr>
      <dsp:spPr>
        <a:xfrm>
          <a:off x="1150297" y="1454659"/>
          <a:ext cx="1691088" cy="515782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O(N)</a:t>
          </a:r>
        </a:p>
      </dsp:txBody>
      <dsp:txXfrm>
        <a:off x="1150297" y="1454659"/>
        <a:ext cx="1691088" cy="5157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5401C-380F-E74C-8ADC-EF8D5F7D7FD5}">
      <dsp:nvSpPr>
        <dsp:cNvPr id="0" name=""/>
        <dsp:cNvSpPr/>
      </dsp:nvSpPr>
      <dsp:spPr>
        <a:xfrm>
          <a:off x="0" y="5634"/>
          <a:ext cx="2588216" cy="7480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Self-Dual Data Structure</a:t>
          </a:r>
        </a:p>
      </dsp:txBody>
      <dsp:txXfrm>
        <a:off x="21910" y="27544"/>
        <a:ext cx="2544396" cy="704242"/>
      </dsp:txXfrm>
    </dsp:sp>
    <dsp:sp modelId="{27EC2746-9618-5D48-A46C-B6CEB24A05F6}">
      <dsp:nvSpPr>
        <dsp:cNvPr id="0" name=""/>
        <dsp:cNvSpPr/>
      </dsp:nvSpPr>
      <dsp:spPr>
        <a:xfrm rot="5400000">
          <a:off x="1153846" y="772399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800452"/>
        <a:ext cx="201976" cy="196366"/>
      </dsp:txXfrm>
    </dsp:sp>
    <dsp:sp modelId="{6FE826DD-9E27-D14C-AAEE-2DFCA047C732}">
      <dsp:nvSpPr>
        <dsp:cNvPr id="0" name=""/>
        <dsp:cNvSpPr/>
      </dsp:nvSpPr>
      <dsp:spPr>
        <a:xfrm>
          <a:off x="0" y="1127728"/>
          <a:ext cx="2588216" cy="7480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Planar Separators</a:t>
          </a:r>
        </a:p>
      </dsp:txBody>
      <dsp:txXfrm>
        <a:off x="21910" y="1149638"/>
        <a:ext cx="2544396" cy="704242"/>
      </dsp:txXfrm>
    </dsp:sp>
    <dsp:sp modelId="{498F86CA-3107-0B43-9AD5-CDB3269EFE02}">
      <dsp:nvSpPr>
        <dsp:cNvPr id="0" name=""/>
        <dsp:cNvSpPr/>
      </dsp:nvSpPr>
      <dsp:spPr>
        <a:xfrm rot="5400000">
          <a:off x="1153846" y="1894493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1922546"/>
        <a:ext cx="201976" cy="196366"/>
      </dsp:txXfrm>
    </dsp:sp>
    <dsp:sp modelId="{F87216F6-FCBF-B240-8400-5DEFA0E5352F}">
      <dsp:nvSpPr>
        <dsp:cNvPr id="0" name=""/>
        <dsp:cNvSpPr/>
      </dsp:nvSpPr>
      <dsp:spPr>
        <a:xfrm>
          <a:off x="0" y="2249823"/>
          <a:ext cx="2588216" cy="7480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R-division</a:t>
          </a:r>
        </a:p>
      </dsp:txBody>
      <dsp:txXfrm>
        <a:off x="21910" y="2271733"/>
        <a:ext cx="2544396" cy="704242"/>
      </dsp:txXfrm>
    </dsp:sp>
    <dsp:sp modelId="{988031B7-8339-5F41-8126-BFE6E5B47612}">
      <dsp:nvSpPr>
        <dsp:cNvPr id="0" name=""/>
        <dsp:cNvSpPr/>
      </dsp:nvSpPr>
      <dsp:spPr>
        <a:xfrm rot="5400000">
          <a:off x="1153846" y="3016587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3044640"/>
        <a:ext cx="201976" cy="196366"/>
      </dsp:txXfrm>
    </dsp:sp>
    <dsp:sp modelId="{83013831-1A01-0349-92F1-2C7C39CFB064}">
      <dsp:nvSpPr>
        <dsp:cNvPr id="0" name=""/>
        <dsp:cNvSpPr/>
      </dsp:nvSpPr>
      <dsp:spPr>
        <a:xfrm>
          <a:off x="0" y="3371917"/>
          <a:ext cx="2588216" cy="748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MSSP</a:t>
          </a:r>
        </a:p>
      </dsp:txBody>
      <dsp:txXfrm>
        <a:off x="21910" y="3393827"/>
        <a:ext cx="2544396" cy="704242"/>
      </dsp:txXfrm>
    </dsp:sp>
    <dsp:sp modelId="{FF924224-3E5F-5C43-ADAD-321FF3B8F8F4}">
      <dsp:nvSpPr>
        <dsp:cNvPr id="0" name=""/>
        <dsp:cNvSpPr/>
      </dsp:nvSpPr>
      <dsp:spPr>
        <a:xfrm rot="5400000">
          <a:off x="1153846" y="4138681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4166734"/>
        <a:ext cx="201976" cy="196366"/>
      </dsp:txXfrm>
    </dsp:sp>
    <dsp:sp modelId="{85B183DE-B4D2-9F49-9603-CD39A6EB436F}">
      <dsp:nvSpPr>
        <dsp:cNvPr id="0" name=""/>
        <dsp:cNvSpPr/>
      </dsp:nvSpPr>
      <dsp:spPr>
        <a:xfrm>
          <a:off x="0" y="4494011"/>
          <a:ext cx="2588216" cy="7480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SSSP</a:t>
          </a:r>
        </a:p>
      </dsp:txBody>
      <dsp:txXfrm>
        <a:off x="21910" y="4515921"/>
        <a:ext cx="2544396" cy="704242"/>
      </dsp:txXfrm>
    </dsp:sp>
    <dsp:sp modelId="{119B47A9-0AFB-8547-A075-E763D5544C5D}">
      <dsp:nvSpPr>
        <dsp:cNvPr id="0" name=""/>
        <dsp:cNvSpPr/>
      </dsp:nvSpPr>
      <dsp:spPr>
        <a:xfrm rot="5400000">
          <a:off x="1153846" y="5260775"/>
          <a:ext cx="280523" cy="33662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193120" y="5288828"/>
        <a:ext cx="201976" cy="196366"/>
      </dsp:txXfrm>
    </dsp:sp>
    <dsp:sp modelId="{103EA629-E41A-4E41-A750-7C3931DA6CC2}">
      <dsp:nvSpPr>
        <dsp:cNvPr id="0" name=""/>
        <dsp:cNvSpPr/>
      </dsp:nvSpPr>
      <dsp:spPr>
        <a:xfrm>
          <a:off x="0" y="5616105"/>
          <a:ext cx="2588216" cy="748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Max-flow</a:t>
          </a:r>
          <a:endParaRPr lang="en-US" sz="2000" kern="1200" dirty="0"/>
        </a:p>
      </dsp:txBody>
      <dsp:txXfrm>
        <a:off x="21910" y="5638015"/>
        <a:ext cx="2544396" cy="7042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BEA9C-5C0D-6C4E-8A0F-24F27D9FC7F0}">
      <dsp:nvSpPr>
        <dsp:cNvPr id="0" name=""/>
        <dsp:cNvSpPr/>
      </dsp:nvSpPr>
      <dsp:spPr>
        <a:xfrm>
          <a:off x="710845" y="1194660"/>
          <a:ext cx="346104" cy="558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52" y="0"/>
              </a:lnTo>
              <a:lnTo>
                <a:pt x="173052" y="558094"/>
              </a:lnTo>
              <a:lnTo>
                <a:pt x="346104" y="558094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6A89CA-B12D-8349-8247-CF282AB22964}">
      <dsp:nvSpPr>
        <dsp:cNvPr id="0" name=""/>
        <dsp:cNvSpPr/>
      </dsp:nvSpPr>
      <dsp:spPr>
        <a:xfrm>
          <a:off x="2882688" y="636566"/>
          <a:ext cx="346104" cy="372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052" y="0"/>
              </a:lnTo>
              <a:lnTo>
                <a:pt x="173052" y="372062"/>
              </a:lnTo>
              <a:lnTo>
                <a:pt x="346104" y="372062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B76350-420A-F44A-9CB7-2E85FD218FAF}">
      <dsp:nvSpPr>
        <dsp:cNvPr id="0" name=""/>
        <dsp:cNvSpPr/>
      </dsp:nvSpPr>
      <dsp:spPr>
        <a:xfrm>
          <a:off x="2882688" y="264503"/>
          <a:ext cx="346104" cy="372062"/>
        </a:xfrm>
        <a:custGeom>
          <a:avLst/>
          <a:gdLst/>
          <a:ahLst/>
          <a:cxnLst/>
          <a:rect l="0" t="0" r="0" b="0"/>
          <a:pathLst>
            <a:path>
              <a:moveTo>
                <a:pt x="0" y="372062"/>
              </a:moveTo>
              <a:lnTo>
                <a:pt x="173052" y="372062"/>
              </a:lnTo>
              <a:lnTo>
                <a:pt x="173052" y="0"/>
              </a:lnTo>
              <a:lnTo>
                <a:pt x="346104" y="0"/>
              </a:lnTo>
            </a:path>
          </a:pathLst>
        </a:custGeom>
        <a:noFill/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3D907-0473-6A43-A684-6552C0195EB0}">
      <dsp:nvSpPr>
        <dsp:cNvPr id="0" name=""/>
        <dsp:cNvSpPr/>
      </dsp:nvSpPr>
      <dsp:spPr>
        <a:xfrm>
          <a:off x="710845" y="636566"/>
          <a:ext cx="346104" cy="558094"/>
        </a:xfrm>
        <a:custGeom>
          <a:avLst/>
          <a:gdLst/>
          <a:ahLst/>
          <a:cxnLst/>
          <a:rect l="0" t="0" r="0" b="0"/>
          <a:pathLst>
            <a:path>
              <a:moveTo>
                <a:pt x="0" y="558094"/>
              </a:moveTo>
              <a:lnTo>
                <a:pt x="173052" y="558094"/>
              </a:lnTo>
              <a:lnTo>
                <a:pt x="173052" y="0"/>
              </a:lnTo>
              <a:lnTo>
                <a:pt x="346104" y="0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D57348-A538-1446-A1F1-A819462DB326}">
      <dsp:nvSpPr>
        <dsp:cNvPr id="0" name=""/>
        <dsp:cNvSpPr/>
      </dsp:nvSpPr>
      <dsp:spPr>
        <a:xfrm flipH="1">
          <a:off x="223097" y="930755"/>
          <a:ext cx="487748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223097" y="930755"/>
        <a:ext cx="487748" cy="527810"/>
      </dsp:txXfrm>
    </dsp:sp>
    <dsp:sp modelId="{C99A7719-C9D3-9A4C-9843-4F3F0EA5A4F3}">
      <dsp:nvSpPr>
        <dsp:cNvPr id="0" name=""/>
        <dsp:cNvSpPr/>
      </dsp:nvSpPr>
      <dsp:spPr>
        <a:xfrm>
          <a:off x="1056950" y="372661"/>
          <a:ext cx="1825738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Lipton-</a:t>
          </a:r>
          <a:r>
            <a:rPr lang="en-US" sz="2000" kern="1200" dirty="0" err="1"/>
            <a:t>Tarjan</a:t>
          </a:r>
          <a:endParaRPr lang="en-US" sz="2000" kern="1200" dirty="0"/>
        </a:p>
      </dsp:txBody>
      <dsp:txXfrm>
        <a:off x="1056950" y="372661"/>
        <a:ext cx="1825738" cy="527810"/>
      </dsp:txXfrm>
    </dsp:sp>
    <dsp:sp modelId="{E6372AD6-FADE-054C-ACF2-87D09F361CA7}">
      <dsp:nvSpPr>
        <dsp:cNvPr id="0" name=""/>
        <dsp:cNvSpPr/>
      </dsp:nvSpPr>
      <dsp:spPr>
        <a:xfrm>
          <a:off x="3228793" y="598"/>
          <a:ext cx="1730524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Level</a:t>
          </a:r>
        </a:p>
      </dsp:txBody>
      <dsp:txXfrm>
        <a:off x="3228793" y="598"/>
        <a:ext cx="1730524" cy="527810"/>
      </dsp:txXfrm>
    </dsp:sp>
    <dsp:sp modelId="{8976C5CF-940D-1C42-AFA1-127882D7CD37}">
      <dsp:nvSpPr>
        <dsp:cNvPr id="0" name=""/>
        <dsp:cNvSpPr/>
      </dsp:nvSpPr>
      <dsp:spPr>
        <a:xfrm>
          <a:off x="3228793" y="744724"/>
          <a:ext cx="2561453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Fundamental Cycle</a:t>
          </a:r>
        </a:p>
      </dsp:txBody>
      <dsp:txXfrm>
        <a:off x="3228793" y="744724"/>
        <a:ext cx="2561453" cy="527810"/>
      </dsp:txXfrm>
    </dsp:sp>
    <dsp:sp modelId="{2B7233CD-AB17-5440-AAED-046665A8F7A9}">
      <dsp:nvSpPr>
        <dsp:cNvPr id="0" name=""/>
        <dsp:cNvSpPr/>
      </dsp:nvSpPr>
      <dsp:spPr>
        <a:xfrm>
          <a:off x="1056950" y="1488850"/>
          <a:ext cx="2857303" cy="52781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l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Miller's S</a:t>
          </a:r>
          <a:r>
            <a:rPr lang="en-US" altLang="zh-CN" sz="2000" kern="1200" dirty="0"/>
            <a:t>imple</a:t>
          </a:r>
          <a:r>
            <a:rPr lang="en-US" sz="2000" kern="1200" dirty="0"/>
            <a:t> Cycle</a:t>
          </a:r>
        </a:p>
      </dsp:txBody>
      <dsp:txXfrm>
        <a:off x="1056950" y="1488850"/>
        <a:ext cx="2857303" cy="5278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5401C-380F-E74C-8ADC-EF8D5F7D7FD5}">
      <dsp:nvSpPr>
        <dsp:cNvPr id="0" name=""/>
        <dsp:cNvSpPr/>
      </dsp:nvSpPr>
      <dsp:spPr>
        <a:xfrm>
          <a:off x="165442" y="0"/>
          <a:ext cx="2210833" cy="12282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Self-Dual Data Structure</a:t>
          </a:r>
        </a:p>
      </dsp:txBody>
      <dsp:txXfrm>
        <a:off x="201416" y="35974"/>
        <a:ext cx="2138885" cy="1156292"/>
      </dsp:txXfrm>
    </dsp:sp>
    <dsp:sp modelId="{27EC2746-9618-5D48-A46C-B6CEB24A05F6}">
      <dsp:nvSpPr>
        <dsp:cNvPr id="0" name=""/>
        <dsp:cNvSpPr/>
      </dsp:nvSpPr>
      <dsp:spPr>
        <a:xfrm rot="5400000">
          <a:off x="1040564" y="1258946"/>
          <a:ext cx="460590" cy="55270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105048" y="1305005"/>
        <a:ext cx="331624" cy="322413"/>
      </dsp:txXfrm>
    </dsp:sp>
    <dsp:sp modelId="{6FE826DD-9E27-D14C-AAEE-2DFCA047C732}">
      <dsp:nvSpPr>
        <dsp:cNvPr id="0" name=""/>
        <dsp:cNvSpPr/>
      </dsp:nvSpPr>
      <dsp:spPr>
        <a:xfrm>
          <a:off x="165442" y="1842361"/>
          <a:ext cx="2210833" cy="12282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Planar Separators</a:t>
          </a:r>
        </a:p>
      </dsp:txBody>
      <dsp:txXfrm>
        <a:off x="201416" y="1878335"/>
        <a:ext cx="2138885" cy="1156292"/>
      </dsp:txXfrm>
    </dsp:sp>
    <dsp:sp modelId="{498F86CA-3107-0B43-9AD5-CDB3269EFE02}">
      <dsp:nvSpPr>
        <dsp:cNvPr id="0" name=""/>
        <dsp:cNvSpPr/>
      </dsp:nvSpPr>
      <dsp:spPr>
        <a:xfrm rot="5400000">
          <a:off x="1040564" y="3101307"/>
          <a:ext cx="460590" cy="552708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105048" y="3147366"/>
        <a:ext cx="331624" cy="322413"/>
      </dsp:txXfrm>
    </dsp:sp>
    <dsp:sp modelId="{F87216F6-FCBF-B240-8400-5DEFA0E5352F}">
      <dsp:nvSpPr>
        <dsp:cNvPr id="0" name=""/>
        <dsp:cNvSpPr/>
      </dsp:nvSpPr>
      <dsp:spPr>
        <a:xfrm>
          <a:off x="165442" y="3684722"/>
          <a:ext cx="2210833" cy="12282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R-division</a:t>
          </a:r>
        </a:p>
      </dsp:txBody>
      <dsp:txXfrm>
        <a:off x="201416" y="3720696"/>
        <a:ext cx="2138885" cy="11562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3D961-42C1-0149-BC04-0DDCE650FB9E}">
      <dsp:nvSpPr>
        <dsp:cNvPr id="0" name=""/>
        <dsp:cNvSpPr/>
      </dsp:nvSpPr>
      <dsp:spPr>
        <a:xfrm>
          <a:off x="253" y="1753776"/>
          <a:ext cx="3291843" cy="32918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33E4AC-0C34-D940-BE6A-DA0E97FC25D7}">
      <dsp:nvSpPr>
        <dsp:cNvPr id="0" name=""/>
        <dsp:cNvSpPr/>
      </dsp:nvSpPr>
      <dsp:spPr>
        <a:xfrm>
          <a:off x="860947" y="5036532"/>
          <a:ext cx="2329113" cy="61285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Original G</a:t>
          </a:r>
        </a:p>
      </dsp:txBody>
      <dsp:txXfrm>
        <a:off x="878897" y="5054482"/>
        <a:ext cx="2293213" cy="576955"/>
      </dsp:txXfrm>
    </dsp:sp>
    <dsp:sp modelId="{0F4072F7-B044-0040-954E-FECA144C226D}">
      <dsp:nvSpPr>
        <dsp:cNvPr id="0" name=""/>
        <dsp:cNvSpPr/>
      </dsp:nvSpPr>
      <dsp:spPr>
        <a:xfrm rot="21590953">
          <a:off x="3354730" y="3114166"/>
          <a:ext cx="822959" cy="559905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354730" y="3226368"/>
        <a:ext cx="654988" cy="335943"/>
      </dsp:txXfrm>
    </dsp:sp>
    <dsp:sp modelId="{3D53E1EC-5332-9845-AFB6-95296B413729}">
      <dsp:nvSpPr>
        <dsp:cNvPr id="0" name=""/>
        <dsp:cNvSpPr/>
      </dsp:nvSpPr>
      <dsp:spPr>
        <a:xfrm>
          <a:off x="4195170" y="1742737"/>
          <a:ext cx="3291843" cy="32918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77DAF5-CECB-CF4F-B2C5-2FF84ADDA3DB}">
      <dsp:nvSpPr>
        <dsp:cNvPr id="0" name=""/>
        <dsp:cNvSpPr/>
      </dsp:nvSpPr>
      <dsp:spPr>
        <a:xfrm>
          <a:off x="5055339" y="5003414"/>
          <a:ext cx="2330162" cy="6570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Flattened G</a:t>
          </a:r>
        </a:p>
      </dsp:txBody>
      <dsp:txXfrm>
        <a:off x="5074582" y="5022657"/>
        <a:ext cx="2291676" cy="618526"/>
      </dsp:txXfrm>
    </dsp:sp>
    <dsp:sp modelId="{82A99417-1873-264D-8920-6B55E5DE6D9F}">
      <dsp:nvSpPr>
        <dsp:cNvPr id="0" name=""/>
        <dsp:cNvSpPr/>
      </dsp:nvSpPr>
      <dsp:spPr>
        <a:xfrm rot="7314">
          <a:off x="7549647" y="3113216"/>
          <a:ext cx="822958" cy="559905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549647" y="3225018"/>
        <a:ext cx="654987" cy="335943"/>
      </dsp:txXfrm>
    </dsp:sp>
    <dsp:sp modelId="{309DB7DA-F4B3-E94B-A07E-17482FCE39E7}">
      <dsp:nvSpPr>
        <dsp:cNvPr id="0" name=""/>
        <dsp:cNvSpPr/>
      </dsp:nvSpPr>
      <dsp:spPr>
        <a:xfrm>
          <a:off x="8390087" y="1751661"/>
          <a:ext cx="3291843" cy="32918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223101-8BAD-0349-ADBE-F615155C89D4}">
      <dsp:nvSpPr>
        <dsp:cNvPr id="0" name=""/>
        <dsp:cNvSpPr/>
      </dsp:nvSpPr>
      <dsp:spPr>
        <a:xfrm>
          <a:off x="9250256" y="5030188"/>
          <a:ext cx="2330162" cy="6213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Triangulated G</a:t>
          </a:r>
        </a:p>
      </dsp:txBody>
      <dsp:txXfrm>
        <a:off x="9268454" y="5048386"/>
        <a:ext cx="2293766" cy="5849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3D961-42C1-0149-BC04-0DDCE650FB9E}">
      <dsp:nvSpPr>
        <dsp:cNvPr id="0" name=""/>
        <dsp:cNvSpPr/>
      </dsp:nvSpPr>
      <dsp:spPr>
        <a:xfrm>
          <a:off x="1366" y="426936"/>
          <a:ext cx="4945440" cy="49454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33E4AC-0C34-D940-BE6A-DA0E97FC25D7}">
      <dsp:nvSpPr>
        <dsp:cNvPr id="0" name=""/>
        <dsp:cNvSpPr/>
      </dsp:nvSpPr>
      <dsp:spPr>
        <a:xfrm>
          <a:off x="1672364" y="5539353"/>
          <a:ext cx="2743199" cy="54862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Sample Graph</a:t>
          </a:r>
        </a:p>
      </dsp:txBody>
      <dsp:txXfrm>
        <a:off x="1688433" y="5555422"/>
        <a:ext cx="2711061" cy="516487"/>
      </dsp:txXfrm>
    </dsp:sp>
    <dsp:sp modelId="{0F4072F7-B044-0040-954E-FECA144C226D}">
      <dsp:nvSpPr>
        <dsp:cNvPr id="0" name=""/>
        <dsp:cNvSpPr/>
      </dsp:nvSpPr>
      <dsp:spPr>
        <a:xfrm>
          <a:off x="5040905" y="2479074"/>
          <a:ext cx="1236353" cy="84116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040905" y="2647307"/>
        <a:ext cx="984004" cy="504697"/>
      </dsp:txXfrm>
    </dsp:sp>
    <dsp:sp modelId="{3D53E1EC-5332-9845-AFB6-95296B413729}">
      <dsp:nvSpPr>
        <dsp:cNvPr id="0" name=""/>
        <dsp:cNvSpPr/>
      </dsp:nvSpPr>
      <dsp:spPr>
        <a:xfrm>
          <a:off x="6303522" y="426936"/>
          <a:ext cx="4945440" cy="49454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77DAF5-CECB-CF4F-B2C5-2FF84ADDA3DB}">
      <dsp:nvSpPr>
        <dsp:cNvPr id="0" name=""/>
        <dsp:cNvSpPr/>
      </dsp:nvSpPr>
      <dsp:spPr>
        <a:xfrm>
          <a:off x="7974519" y="5539353"/>
          <a:ext cx="2743199" cy="54862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Grid Graph</a:t>
          </a:r>
        </a:p>
      </dsp:txBody>
      <dsp:txXfrm>
        <a:off x="7990588" y="5555422"/>
        <a:ext cx="2711061" cy="516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BD132-7A68-8345-8FA6-A8F5FDACEA8C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C84B5-B986-B041-BDD3-1570DA4BE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79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3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Fox-Epstein:</a:t>
            </a:r>
            <a:r>
              <a:rPr lang="en-US" baseline="0" dirty="0"/>
              <a:t> FCS ok, root dependent, may be long</a:t>
            </a:r>
          </a:p>
          <a:p>
            <a:r>
              <a:rPr lang="en-US" baseline="0" dirty="0"/>
              <a:t>	Simple Cycle has worst case guarantee</a:t>
            </a:r>
          </a:p>
          <a:p>
            <a:r>
              <a:rPr lang="en-US" baseline="0" dirty="0"/>
              <a:t>	</a:t>
            </a:r>
          </a:p>
          <a:p>
            <a:r>
              <a:rPr lang="en-US" baseline="0" dirty="0"/>
              <a:t>This </a:t>
            </a:r>
            <a:r>
              <a:rPr lang="en-US" baseline="0" dirty="0" err="1"/>
              <a:t>proj</a:t>
            </a:r>
            <a:r>
              <a:rPr lang="en-US" baseline="0" dirty="0"/>
              <a:t>:	explicit dual graph data structure </a:t>
            </a:r>
            <a:r>
              <a:rPr lang="en-US" baseline="0" dirty="0">
                <a:sym typeface="Wingdings"/>
              </a:rPr>
              <a:t> can modify, not rely on pre-process: flattening, triangulation</a:t>
            </a:r>
          </a:p>
          <a:p>
            <a:r>
              <a:rPr lang="en-US" baseline="0" dirty="0">
                <a:sym typeface="Wingdings"/>
              </a:rPr>
              <a:t>	FCS returns first non-tree edge  bad when root is randomly selected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1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Existing: half-edge data</a:t>
            </a:r>
            <a:r>
              <a:rPr lang="en-US" baseline="0" dirty="0"/>
              <a:t> structure </a:t>
            </a:r>
            <a:r>
              <a:rPr lang="en-US" baseline="0" dirty="0">
                <a:sym typeface="Wingdings"/>
              </a:rPr>
              <a:t> used in meshing, FEM or graphic  assume valid mesh, don’t support operations</a:t>
            </a:r>
          </a:p>
          <a:p>
            <a:r>
              <a:rPr lang="en-US" dirty="0" err="1"/>
              <a:t>Holzer</a:t>
            </a:r>
            <a:r>
              <a:rPr lang="en-US" dirty="0"/>
              <a:t> </a:t>
            </a:r>
            <a:r>
              <a:rPr lang="en-US" baseline="0" dirty="0">
                <a:sym typeface="Wingdings"/>
              </a:rPr>
              <a:t>or Fox-</a:t>
            </a:r>
            <a:r>
              <a:rPr lang="en-US" baseline="0" dirty="0" err="1">
                <a:sym typeface="Wingdings"/>
              </a:rPr>
              <a:t>epstein</a:t>
            </a:r>
            <a:r>
              <a:rPr lang="en-US" baseline="0" dirty="0">
                <a:sym typeface="Wingdings"/>
              </a:rPr>
              <a:t>: no dual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5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Holzer</a:t>
            </a:r>
            <a:r>
              <a:rPr lang="en-US" dirty="0"/>
              <a:t>:</a:t>
            </a:r>
          </a:p>
          <a:p>
            <a:r>
              <a:rPr lang="en-US" dirty="0"/>
              <a:t>examine all non-tree edge,</a:t>
            </a:r>
            <a:r>
              <a:rPr lang="en-US" baseline="0" dirty="0"/>
              <a:t> keep track of inside/outside</a:t>
            </a:r>
            <a:endParaRPr lang="en-US" dirty="0"/>
          </a:p>
          <a:p>
            <a:r>
              <a:rPr lang="en-US" dirty="0">
                <a:sym typeface="Wingdings"/>
              </a:rPr>
              <a:t> always find best (balance, smallest) fundamental cycle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6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Holzer</a:t>
            </a:r>
            <a:r>
              <a:rPr lang="en-US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“very large graph” ~</a:t>
            </a:r>
            <a:r>
              <a:rPr lang="en-US" baseline="0" dirty="0"/>
              <a:t> 10^4</a:t>
            </a:r>
            <a:r>
              <a:rPr lang="en-US" dirty="0"/>
              <a:t> &lt; 500K vertices (</a:t>
            </a:r>
            <a:r>
              <a:rPr lang="en-US" dirty="0" err="1"/>
              <a:t>stackoverflow</a:t>
            </a:r>
            <a:r>
              <a:rPr 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Fox-Epstein: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max graph has 40 million vertices, good speed (need to study from it)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of FCS:</a:t>
            </a:r>
          </a:p>
          <a:p>
            <a:r>
              <a:rPr lang="en-US" dirty="0"/>
              <a:t>Twice</a:t>
            </a:r>
            <a:r>
              <a:rPr lang="en-US" baseline="0" dirty="0"/>
              <a:t> lucky in mine to find size 3 separator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84B5-B986-B041-BDD3-1570DA4BE5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5/5/18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acetelescope.org/images/heic1509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comments" Target="../comments/comment1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Planar separators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Qixin Zhu</a:t>
            </a:r>
          </a:p>
        </p:txBody>
      </p:sp>
    </p:spTree>
    <p:extLst>
      <p:ext uri="{BB962C8B-B14F-4D97-AF65-F5344CB8AC3E}">
        <p14:creationId xmlns:p14="http://schemas.microsoft.com/office/powerpoint/2010/main" val="1163481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25" y="0"/>
            <a:ext cx="10058400" cy="1609344"/>
          </a:xfrm>
        </p:spPr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631" y="1358412"/>
            <a:ext cx="5088905" cy="5005534"/>
          </a:xfrm>
        </p:spPr>
        <p:txBody>
          <a:bodyPr>
            <a:noAutofit/>
          </a:bodyPr>
          <a:lstStyle/>
          <a:p>
            <a:r>
              <a:rPr lang="en-US" sz="2400" dirty="0"/>
              <a:t>Separator Size</a:t>
            </a:r>
          </a:p>
          <a:p>
            <a:pPr lvl="1"/>
            <a:r>
              <a:rPr lang="en-US" dirty="0"/>
              <a:t>Number of separating vertices</a:t>
            </a:r>
          </a:p>
          <a:p>
            <a:r>
              <a:rPr lang="en-US" sz="2400" dirty="0"/>
              <a:t>Balance ratio</a:t>
            </a:r>
          </a:p>
          <a:p>
            <a:pPr lvl="1"/>
            <a:r>
              <a:rPr lang="en-US" dirty="0"/>
              <a:t>2 separator subgraphs including separating vertices</a:t>
            </a:r>
          </a:p>
          <a:p>
            <a:r>
              <a:rPr lang="en-US" sz="2400" dirty="0"/>
              <a:t>Runtime</a:t>
            </a:r>
          </a:p>
          <a:p>
            <a:pPr lvl="1"/>
            <a:r>
              <a:rPr lang="en-US" dirty="0"/>
              <a:t>2.9 GHz Intel Core i5</a:t>
            </a:r>
          </a:p>
          <a:p>
            <a:pPr lvl="1"/>
            <a:r>
              <a:rPr lang="en-US" dirty="0"/>
              <a:t>8GB RAM</a:t>
            </a:r>
          </a:p>
          <a:p>
            <a:r>
              <a:rPr lang="en-US" sz="2400" dirty="0"/>
              <a:t>Graph scale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1</a:t>
            </a:r>
            <a:r>
              <a:rPr lang="en-US" dirty="0"/>
              <a:t> ~ 10</a:t>
            </a:r>
            <a:r>
              <a:rPr lang="en-US" baseline="30000" dirty="0"/>
              <a:t>5</a:t>
            </a:r>
            <a:r>
              <a:rPr lang="en-US" dirty="0"/>
              <a:t> vertices</a:t>
            </a:r>
          </a:p>
          <a:p>
            <a:r>
              <a:rPr lang="en-US" sz="2400" dirty="0"/>
              <a:t>Random roots</a:t>
            </a:r>
          </a:p>
          <a:p>
            <a:pPr lvl="1"/>
            <a:r>
              <a:rPr lang="en-US" sz="2200" dirty="0"/>
              <a:t>32 trial</a:t>
            </a:r>
          </a:p>
          <a:p>
            <a:pPr lvl="1"/>
            <a:r>
              <a:rPr lang="en-US" sz="2200" dirty="0"/>
              <a:t>Average and </a:t>
            </a:r>
            <a:r>
              <a:rPr lang="en-US" sz="2200" dirty="0" err="1"/>
              <a:t>StdDev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4644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60" y="0"/>
            <a:ext cx="10058400" cy="1609344"/>
          </a:xfrm>
        </p:spPr>
        <p:txBody>
          <a:bodyPr/>
          <a:lstStyle/>
          <a:p>
            <a:r>
              <a:rPr lang="en-US" dirty="0"/>
              <a:t>Planar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802" y="1465729"/>
            <a:ext cx="4053480" cy="4881282"/>
          </a:xfrm>
        </p:spPr>
        <p:txBody>
          <a:bodyPr>
            <a:normAutofit/>
          </a:bodyPr>
          <a:lstStyle/>
          <a:p>
            <a:r>
              <a:rPr lang="en-US" sz="2400" dirty="0"/>
              <a:t>Grids from photos</a:t>
            </a:r>
          </a:p>
          <a:p>
            <a:pPr lvl="1"/>
            <a:r>
              <a:rPr lang="en-US" sz="2000" dirty="0"/>
              <a:t>Photo source: NASA</a:t>
            </a:r>
          </a:p>
          <a:p>
            <a:r>
              <a:rPr lang="en-US" sz="2400" dirty="0"/>
              <a:t>Spheres from cube</a:t>
            </a:r>
          </a:p>
          <a:p>
            <a:pPr lvl="1"/>
            <a:r>
              <a:rPr lang="en-US" sz="2000" dirty="0"/>
              <a:t>Recursively add vertex to all faces of a cube</a:t>
            </a:r>
          </a:p>
          <a:p>
            <a:r>
              <a:rPr lang="en-US" sz="2400" dirty="0"/>
              <a:t>Cylinders</a:t>
            </a:r>
          </a:p>
          <a:p>
            <a:pPr lvl="1"/>
            <a:r>
              <a:rPr lang="en-US" sz="2000" dirty="0"/>
              <a:t>Very large diameter</a:t>
            </a:r>
          </a:p>
          <a:p>
            <a:r>
              <a:rPr lang="en-US" sz="2400" dirty="0"/>
              <a:t>Random triangle graphs</a:t>
            </a:r>
          </a:p>
          <a:p>
            <a:pPr lvl="1"/>
            <a:r>
              <a:rPr lang="en-US" sz="2000" dirty="0"/>
              <a:t>Add vertex to a random 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91" y="273783"/>
            <a:ext cx="4703569" cy="3065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34" y="1039196"/>
            <a:ext cx="3035300" cy="308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98" y="2193142"/>
            <a:ext cx="6213277" cy="46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014" y="-309281"/>
            <a:ext cx="10058400" cy="1609344"/>
          </a:xfrm>
        </p:spPr>
        <p:txBody>
          <a:bodyPr/>
          <a:lstStyle/>
          <a:p>
            <a:r>
              <a:rPr lang="en-US" dirty="0"/>
              <a:t>Separator size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00" y="890121"/>
            <a:ext cx="4430625" cy="2926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18" y="3929869"/>
            <a:ext cx="4383987" cy="2926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943" y="3929869"/>
            <a:ext cx="4378817" cy="2926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011" y="890121"/>
            <a:ext cx="453542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1" y="-379828"/>
            <a:ext cx="10058400" cy="1609344"/>
          </a:xfrm>
        </p:spPr>
        <p:txBody>
          <a:bodyPr/>
          <a:lstStyle/>
          <a:p>
            <a:r>
              <a:rPr lang="en-US" dirty="0"/>
              <a:t>Balance ratio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66" y="827180"/>
            <a:ext cx="4337965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368" y="827180"/>
            <a:ext cx="4522963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309" y="3837197"/>
            <a:ext cx="4451822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272" y="3837197"/>
            <a:ext cx="4415153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3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718" y="-365760"/>
            <a:ext cx="10058400" cy="1609344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86" y="791288"/>
            <a:ext cx="438395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28" y="791288"/>
            <a:ext cx="4870187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072" y="3827780"/>
            <a:ext cx="490752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38" y="3827780"/>
            <a:ext cx="442556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7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50498"/>
            <a:ext cx="5949930" cy="5219114"/>
          </a:xfrm>
        </p:spPr>
        <p:txBody>
          <a:bodyPr>
            <a:normAutofit/>
          </a:bodyPr>
          <a:lstStyle/>
          <a:p>
            <a:r>
              <a:rPr lang="en-US" sz="2400" dirty="0"/>
              <a:t>Test Graphs</a:t>
            </a:r>
          </a:p>
          <a:p>
            <a:pPr lvl="1"/>
            <a:r>
              <a:rPr lang="en-US" sz="2000" dirty="0"/>
              <a:t>Road Maps</a:t>
            </a:r>
          </a:p>
          <a:p>
            <a:pPr lvl="1"/>
            <a:r>
              <a:rPr lang="en-US" sz="2000" dirty="0"/>
              <a:t>Twins</a:t>
            </a:r>
          </a:p>
          <a:p>
            <a:r>
              <a:rPr lang="en-US" sz="2400" dirty="0"/>
              <a:t>FCS optimization</a:t>
            </a:r>
          </a:p>
          <a:p>
            <a:r>
              <a:rPr lang="en-US" sz="2400" dirty="0"/>
              <a:t>Lipton-</a:t>
            </a:r>
            <a:r>
              <a:rPr lang="en-US" sz="2400" dirty="0" err="1"/>
              <a:t>Tarjan</a:t>
            </a:r>
            <a:r>
              <a:rPr lang="en-US" sz="2400" dirty="0"/>
              <a:t> optimization</a:t>
            </a:r>
          </a:p>
          <a:p>
            <a:r>
              <a:rPr lang="en-US" altLang="zh-CN" sz="2400" dirty="0"/>
              <a:t>And of course </a:t>
            </a:r>
          </a:p>
          <a:p>
            <a:pPr lvl="1"/>
            <a:r>
              <a:rPr lang="en-US" sz="2000" dirty="0"/>
              <a:t>Miller’s Simple Cycle</a:t>
            </a:r>
          </a:p>
          <a:p>
            <a:pPr lvl="1"/>
            <a:r>
              <a:rPr lang="en-US" sz="2000" dirty="0"/>
              <a:t>R-division</a:t>
            </a:r>
          </a:p>
          <a:p>
            <a:pPr lvl="1"/>
            <a:r>
              <a:rPr lang="en-US" sz="2000" dirty="0"/>
              <a:t>MSSP</a:t>
            </a:r>
          </a:p>
          <a:p>
            <a:pPr lvl="1"/>
            <a:r>
              <a:rPr lang="en-US" sz="2000" dirty="0"/>
              <a:t>SSSP</a:t>
            </a:r>
          </a:p>
          <a:p>
            <a:pPr lvl="1"/>
            <a:r>
              <a:rPr lang="en-US" sz="2000" dirty="0"/>
              <a:t>Max-flow</a:t>
            </a:r>
          </a:p>
          <a:p>
            <a:pPr lvl="1"/>
            <a:r>
              <a:rPr lang="mr-IN" sz="2000" dirty="0"/>
              <a:t>……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265" y="804672"/>
            <a:ext cx="1981200" cy="477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48" y="715772"/>
            <a:ext cx="30988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Suggestions?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0" y="20159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Jeff’s notes </a:t>
            </a:r>
          </a:p>
          <a:p>
            <a:r>
              <a:rPr lang="en-US" dirty="0">
                <a:hlinkClick r:id="rId2"/>
              </a:rPr>
              <a:t>https://www.spacetelescope.org/images/heic1509a/</a:t>
            </a:r>
            <a:endParaRPr lang="en-US" dirty="0"/>
          </a:p>
          <a:p>
            <a:r>
              <a:rPr lang="en-US" dirty="0"/>
              <a:t>Lipton, </a:t>
            </a:r>
            <a:r>
              <a:rPr lang="en-US" dirty="0" err="1"/>
              <a:t>Tarjan</a:t>
            </a:r>
            <a:r>
              <a:rPr lang="en-US" dirty="0"/>
              <a:t>, A separator theorem for planar graphs, SIAM Journal on Applied Mathematics, 36 (2): 177–189, 1997</a:t>
            </a:r>
          </a:p>
          <a:p>
            <a:r>
              <a:rPr lang="en-US" dirty="0"/>
              <a:t>Martin </a:t>
            </a:r>
            <a:r>
              <a:rPr lang="en-US" dirty="0" err="1"/>
              <a:t>Holzer</a:t>
            </a:r>
            <a:r>
              <a:rPr lang="en-US" dirty="0"/>
              <a:t>, Frank Schulz, Dorothea Wagner, </a:t>
            </a:r>
            <a:r>
              <a:rPr lang="en-US" dirty="0" err="1"/>
              <a:t>Grigorios</a:t>
            </a:r>
            <a:r>
              <a:rPr lang="en-US" dirty="0"/>
              <a:t> </a:t>
            </a:r>
            <a:r>
              <a:rPr lang="en-US" dirty="0" err="1"/>
              <a:t>Prasinos</a:t>
            </a:r>
            <a:r>
              <a:rPr lang="en-US" dirty="0"/>
              <a:t>, and Christos D. </a:t>
            </a:r>
            <a:r>
              <a:rPr lang="en-US" dirty="0" err="1"/>
              <a:t>Zaroliagis</a:t>
            </a:r>
            <a:r>
              <a:rPr lang="en-US" dirty="0"/>
              <a:t>. 2009. Engineering planar separator algorithms. </a:t>
            </a:r>
            <a:r>
              <a:rPr lang="en-US" i="1" dirty="0"/>
              <a:t>ACM Journal of Experimental </a:t>
            </a:r>
            <a:r>
              <a:rPr lang="en-US" i="1" dirty="0" err="1"/>
              <a:t>Algorithmics</a:t>
            </a:r>
            <a:r>
              <a:rPr lang="en-US" i="1" dirty="0"/>
              <a:t> </a:t>
            </a:r>
            <a:r>
              <a:rPr lang="en-US" dirty="0"/>
              <a:t>14 (2009), 5:1.5–5:1.31 </a:t>
            </a:r>
          </a:p>
          <a:p>
            <a:r>
              <a:rPr lang="en-US" dirty="0"/>
              <a:t>Eli Fox-Epstein, Shay </a:t>
            </a:r>
            <a:r>
              <a:rPr lang="en-US" dirty="0" err="1"/>
              <a:t>Mozes</a:t>
            </a:r>
            <a:r>
              <a:rPr lang="en-US" dirty="0"/>
              <a:t>, </a:t>
            </a:r>
            <a:r>
              <a:rPr lang="en-US" dirty="0" err="1"/>
              <a:t>Phitchaya</a:t>
            </a:r>
            <a:r>
              <a:rPr lang="en-US" dirty="0"/>
              <a:t> </a:t>
            </a:r>
            <a:r>
              <a:rPr lang="en-US" dirty="0" err="1"/>
              <a:t>Mangpo</a:t>
            </a:r>
            <a:r>
              <a:rPr lang="en-US" dirty="0"/>
              <a:t> </a:t>
            </a:r>
            <a:r>
              <a:rPr lang="en-US" dirty="0" err="1"/>
              <a:t>Phothilimthana</a:t>
            </a:r>
            <a:r>
              <a:rPr lang="en-US" dirty="0"/>
              <a:t>, and Christian Sommer. 2016. Short and simple cycle separators in planar graphs. J. Exp. </a:t>
            </a:r>
            <a:r>
              <a:rPr lang="en-US" dirty="0" err="1"/>
              <a:t>Algorithmics</a:t>
            </a:r>
            <a:r>
              <a:rPr lang="en-US" dirty="0"/>
              <a:t> 21, 2, Article 2.2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1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638070053"/>
              </p:ext>
            </p:extLst>
          </p:nvPr>
        </p:nvGraphicFramePr>
        <p:xfrm>
          <a:off x="5488638" y="3885349"/>
          <a:ext cx="5231084" cy="2781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75537" y="355222"/>
            <a:ext cx="11042544" cy="6369803"/>
            <a:chOff x="62460" y="263471"/>
            <a:chExt cx="11042544" cy="6369803"/>
          </a:xfrm>
        </p:grpSpPr>
        <p:graphicFrame>
          <p:nvGraphicFramePr>
            <p:cNvPr id="13" name="Diagram 12"/>
            <p:cNvGraphicFramePr/>
            <p:nvPr>
              <p:extLst>
                <p:ext uri="{D42A27DB-BD31-4B8C-83A1-F6EECF244321}">
                  <p14:modId xmlns:p14="http://schemas.microsoft.com/office/powerpoint/2010/main" val="2716341838"/>
                </p:ext>
              </p:extLst>
            </p:nvPr>
          </p:nvGraphicFramePr>
          <p:xfrm>
            <a:off x="5091660" y="608346"/>
            <a:ext cx="6013344" cy="20172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14" name="Diagram 13"/>
            <p:cNvGraphicFramePr/>
            <p:nvPr>
              <p:extLst>
                <p:ext uri="{D42A27DB-BD31-4B8C-83A1-F6EECF244321}">
                  <p14:modId xmlns:p14="http://schemas.microsoft.com/office/powerpoint/2010/main" val="1325597754"/>
                </p:ext>
              </p:extLst>
            </p:nvPr>
          </p:nvGraphicFramePr>
          <p:xfrm>
            <a:off x="387060" y="1872815"/>
            <a:ext cx="3851725" cy="19707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183357288"/>
                </p:ext>
              </p:extLst>
            </p:nvPr>
          </p:nvGraphicFramePr>
          <p:xfrm>
            <a:off x="62460" y="4198802"/>
            <a:ext cx="4153943" cy="19707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2785624247"/>
                </p:ext>
              </p:extLst>
            </p:nvPr>
          </p:nvGraphicFramePr>
          <p:xfrm>
            <a:off x="3208149" y="263471"/>
            <a:ext cx="2588217" cy="636980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3" r:lo="rId24" r:qs="rId25" r:cs="rId2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7015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52" y="26350"/>
            <a:ext cx="10058400" cy="1609344"/>
          </a:xfrm>
        </p:spPr>
        <p:txBody>
          <a:bodyPr/>
          <a:lstStyle/>
          <a:p>
            <a:r>
              <a:rPr lang="en-US" dirty="0"/>
              <a:t>Existing results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99839" y="1440101"/>
            <a:ext cx="7679409" cy="4912963"/>
            <a:chOff x="2983426" y="1114638"/>
            <a:chExt cx="7679409" cy="4912963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1758351312"/>
                </p:ext>
              </p:extLst>
            </p:nvPr>
          </p:nvGraphicFramePr>
          <p:xfrm>
            <a:off x="4649491" y="2337766"/>
            <a:ext cx="6013344" cy="20172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1808017905"/>
                </p:ext>
              </p:extLst>
            </p:nvPr>
          </p:nvGraphicFramePr>
          <p:xfrm>
            <a:off x="2983426" y="1114638"/>
            <a:ext cx="2541719" cy="49129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14" name="Group 13"/>
          <p:cNvGrpSpPr/>
          <p:nvPr/>
        </p:nvGrpSpPr>
        <p:grpSpPr>
          <a:xfrm>
            <a:off x="5015640" y="449451"/>
            <a:ext cx="5461212" cy="3638383"/>
            <a:chOff x="5015640" y="449451"/>
            <a:chExt cx="5461212" cy="3638383"/>
          </a:xfrm>
        </p:grpSpPr>
        <p:sp>
          <p:nvSpPr>
            <p:cNvPr id="10" name="Rounded Rectangular Callout 9" descr="asfdadsf"/>
            <p:cNvSpPr/>
            <p:nvPr/>
          </p:nvSpPr>
          <p:spPr>
            <a:xfrm>
              <a:off x="6741763" y="449451"/>
              <a:ext cx="3735089" cy="1254433"/>
            </a:xfrm>
            <a:prstGeom prst="wedgeRoundRectCallout">
              <a:avLst>
                <a:gd name="adj1" fmla="val -42727"/>
                <a:gd name="adj2" fmla="val 110871"/>
                <a:gd name="adj3" fmla="val 16667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Fundamental Cycle is good enough</a:t>
              </a:r>
            </a:p>
            <a:p>
              <a:pPr algn="r"/>
              <a:r>
                <a:rPr lang="en-US" sz="2400" dirty="0" err="1">
                  <a:solidFill>
                    <a:schemeClr val="bg1"/>
                  </a:solidFill>
                </a:rPr>
                <a:t>Holzer</a:t>
              </a:r>
              <a:r>
                <a:rPr lang="en-US" sz="2400" dirty="0">
                  <a:solidFill>
                    <a:schemeClr val="bg1"/>
                  </a:solidFill>
                </a:rPr>
                <a:t> [2009]</a:t>
              </a:r>
            </a:p>
          </p:txBody>
        </p:sp>
        <p:sp>
          <p:nvSpPr>
            <p:cNvPr id="11" name="Frame 10"/>
            <p:cNvSpPr/>
            <p:nvPr/>
          </p:nvSpPr>
          <p:spPr>
            <a:xfrm>
              <a:off x="5015640" y="2478489"/>
              <a:ext cx="5232612" cy="1609345"/>
            </a:xfrm>
            <a:prstGeom prst="frame">
              <a:avLst>
                <a:gd name="adj1" fmla="val 5012"/>
              </a:avLst>
            </a:prstGeom>
            <a:ln cap="flat"/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Rounded Rectangular Callout 14" descr="asfdadsf"/>
          <p:cNvSpPr/>
          <p:nvPr/>
        </p:nvSpPr>
        <p:spPr>
          <a:xfrm>
            <a:off x="6741762" y="5338080"/>
            <a:ext cx="3735089" cy="1254433"/>
          </a:xfrm>
          <a:prstGeom prst="wedgeRoundRectCallout">
            <a:avLst>
              <a:gd name="adj1" fmla="val -44802"/>
              <a:gd name="adj2" fmla="val -10533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Simple Cycle is better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Fox-Epstein [2016]</a:t>
            </a:r>
          </a:p>
        </p:txBody>
      </p:sp>
    </p:spTree>
    <p:extLst>
      <p:ext uri="{BB962C8B-B14F-4D97-AF65-F5344CB8AC3E}">
        <p14:creationId xmlns:p14="http://schemas.microsoft.com/office/powerpoint/2010/main" val="83366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/>
              <a:t>Self dual data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58" y="1164079"/>
            <a:ext cx="10464075" cy="51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7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/>
              <a:t>Planar graph operations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807"/>
              </p:ext>
            </p:extLst>
          </p:nvPr>
        </p:nvGraphicFramePr>
        <p:xfrm>
          <a:off x="257956" y="0"/>
          <a:ext cx="1168218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7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98" y="0"/>
            <a:ext cx="10058400" cy="1609344"/>
          </a:xfrm>
        </p:spPr>
        <p:txBody>
          <a:bodyPr/>
          <a:lstStyle/>
          <a:p>
            <a:r>
              <a:rPr lang="en-US" dirty="0"/>
              <a:t>Primal </a:t>
            </a:r>
            <a:r>
              <a:rPr lang="mr-IN" dirty="0"/>
              <a:t>–</a:t>
            </a:r>
            <a:r>
              <a:rPr lang="en-US" dirty="0"/>
              <a:t> dual graph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027544"/>
              </p:ext>
            </p:extLst>
          </p:nvPr>
        </p:nvGraphicFramePr>
        <p:xfrm>
          <a:off x="689810" y="770020"/>
          <a:ext cx="11250329" cy="6087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33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342" y="0"/>
            <a:ext cx="10058400" cy="1609344"/>
          </a:xfrm>
        </p:spPr>
        <p:txBody>
          <a:bodyPr/>
          <a:lstStyle/>
          <a:p>
            <a:r>
              <a:rPr lang="en-US" dirty="0"/>
              <a:t>Level separator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347" y="1176800"/>
            <a:ext cx="5558793" cy="542794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69848" y="1609344"/>
            <a:ext cx="4272173" cy="456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Build BFS tree</a:t>
            </a:r>
          </a:p>
          <a:p>
            <a:r>
              <a:rPr lang="en-US" sz="2400" dirty="0"/>
              <a:t>Find median level</a:t>
            </a:r>
          </a:p>
        </p:txBody>
      </p:sp>
      <p:sp>
        <p:nvSpPr>
          <p:cNvPr id="9" name="Freeform 8"/>
          <p:cNvSpPr/>
          <p:nvPr/>
        </p:nvSpPr>
        <p:spPr>
          <a:xfrm>
            <a:off x="4891172" y="1770243"/>
            <a:ext cx="4619648" cy="4213185"/>
          </a:xfrm>
          <a:custGeom>
            <a:avLst/>
            <a:gdLst>
              <a:gd name="connsiteX0" fmla="*/ 1760696 w 4619648"/>
              <a:gd name="connsiteY0" fmla="*/ 138897 h 4213185"/>
              <a:gd name="connsiteX1" fmla="*/ 1760696 w 4619648"/>
              <a:gd name="connsiteY1" fmla="*/ 138897 h 4213185"/>
              <a:gd name="connsiteX2" fmla="*/ 1610225 w 4619648"/>
              <a:gd name="connsiteY2" fmla="*/ 162046 h 4213185"/>
              <a:gd name="connsiteX3" fmla="*/ 1506053 w 4619648"/>
              <a:gd name="connsiteY3" fmla="*/ 219919 h 4213185"/>
              <a:gd name="connsiteX4" fmla="*/ 1448179 w 4619648"/>
              <a:gd name="connsiteY4" fmla="*/ 266218 h 4213185"/>
              <a:gd name="connsiteX5" fmla="*/ 1425030 w 4619648"/>
              <a:gd name="connsiteY5" fmla="*/ 289368 h 4213185"/>
              <a:gd name="connsiteX6" fmla="*/ 1390306 w 4619648"/>
              <a:gd name="connsiteY6" fmla="*/ 358816 h 4213185"/>
              <a:gd name="connsiteX7" fmla="*/ 1355582 w 4619648"/>
              <a:gd name="connsiteY7" fmla="*/ 486137 h 4213185"/>
              <a:gd name="connsiteX8" fmla="*/ 1367157 w 4619648"/>
              <a:gd name="connsiteY8" fmla="*/ 891251 h 4213185"/>
              <a:gd name="connsiteX9" fmla="*/ 1401881 w 4619648"/>
              <a:gd name="connsiteY9" fmla="*/ 1018573 h 4213185"/>
              <a:gd name="connsiteX10" fmla="*/ 1425030 w 4619648"/>
              <a:gd name="connsiteY10" fmla="*/ 1099595 h 4213185"/>
              <a:gd name="connsiteX11" fmla="*/ 1378731 w 4619648"/>
              <a:gd name="connsiteY11" fmla="*/ 1423687 h 4213185"/>
              <a:gd name="connsiteX12" fmla="*/ 1344007 w 4619648"/>
              <a:gd name="connsiteY12" fmla="*/ 1435261 h 4213185"/>
              <a:gd name="connsiteX13" fmla="*/ 1216686 w 4619648"/>
              <a:gd name="connsiteY13" fmla="*/ 1469985 h 4213185"/>
              <a:gd name="connsiteX14" fmla="*/ 394883 w 4619648"/>
              <a:gd name="connsiteY14" fmla="*/ 1481560 h 4213185"/>
              <a:gd name="connsiteX15" fmla="*/ 209688 w 4619648"/>
              <a:gd name="connsiteY15" fmla="*/ 1493135 h 4213185"/>
              <a:gd name="connsiteX16" fmla="*/ 128665 w 4619648"/>
              <a:gd name="connsiteY16" fmla="*/ 1504709 h 4213185"/>
              <a:gd name="connsiteX17" fmla="*/ 105516 w 4619648"/>
              <a:gd name="connsiteY17" fmla="*/ 1527859 h 4213185"/>
              <a:gd name="connsiteX18" fmla="*/ 59217 w 4619648"/>
              <a:gd name="connsiteY18" fmla="*/ 1597307 h 4213185"/>
              <a:gd name="connsiteX19" fmla="*/ 36068 w 4619648"/>
              <a:gd name="connsiteY19" fmla="*/ 1632031 h 4213185"/>
              <a:gd name="connsiteX20" fmla="*/ 1344 w 4619648"/>
              <a:gd name="connsiteY20" fmla="*/ 1701479 h 4213185"/>
              <a:gd name="connsiteX21" fmla="*/ 1344 w 4619648"/>
              <a:gd name="connsiteY21" fmla="*/ 1828800 h 4213185"/>
              <a:gd name="connsiteX22" fmla="*/ 1344 w 4619648"/>
              <a:gd name="connsiteY22" fmla="*/ 1828800 h 4213185"/>
              <a:gd name="connsiteX23" fmla="*/ 12919 w 4619648"/>
              <a:gd name="connsiteY23" fmla="*/ 1967697 h 4213185"/>
              <a:gd name="connsiteX24" fmla="*/ 47643 w 4619648"/>
              <a:gd name="connsiteY24" fmla="*/ 2071869 h 4213185"/>
              <a:gd name="connsiteX25" fmla="*/ 59217 w 4619648"/>
              <a:gd name="connsiteY25" fmla="*/ 2129742 h 4213185"/>
              <a:gd name="connsiteX26" fmla="*/ 70792 w 4619648"/>
              <a:gd name="connsiteY26" fmla="*/ 2164466 h 4213185"/>
              <a:gd name="connsiteX27" fmla="*/ 82367 w 4619648"/>
              <a:gd name="connsiteY27" fmla="*/ 2222340 h 4213185"/>
              <a:gd name="connsiteX28" fmla="*/ 105516 w 4619648"/>
              <a:gd name="connsiteY28" fmla="*/ 2384385 h 4213185"/>
              <a:gd name="connsiteX29" fmla="*/ 117091 w 4619648"/>
              <a:gd name="connsiteY29" fmla="*/ 2882097 h 4213185"/>
              <a:gd name="connsiteX30" fmla="*/ 128665 w 4619648"/>
              <a:gd name="connsiteY30" fmla="*/ 2928395 h 4213185"/>
              <a:gd name="connsiteX31" fmla="*/ 140240 w 4619648"/>
              <a:gd name="connsiteY31" fmla="*/ 2986269 h 4213185"/>
              <a:gd name="connsiteX32" fmla="*/ 151815 w 4619648"/>
              <a:gd name="connsiteY32" fmla="*/ 3102016 h 4213185"/>
              <a:gd name="connsiteX33" fmla="*/ 163389 w 4619648"/>
              <a:gd name="connsiteY33" fmla="*/ 3518704 h 4213185"/>
              <a:gd name="connsiteX34" fmla="*/ 163389 w 4619648"/>
              <a:gd name="connsiteY34" fmla="*/ 3518704 h 4213185"/>
              <a:gd name="connsiteX35" fmla="*/ 174964 w 4619648"/>
              <a:gd name="connsiteY35" fmla="*/ 3784922 h 4213185"/>
              <a:gd name="connsiteX36" fmla="*/ 209688 w 4619648"/>
              <a:gd name="connsiteY36" fmla="*/ 3900669 h 4213185"/>
              <a:gd name="connsiteX37" fmla="*/ 244412 w 4619648"/>
              <a:gd name="connsiteY37" fmla="*/ 4004841 h 4213185"/>
              <a:gd name="connsiteX38" fmla="*/ 255987 w 4619648"/>
              <a:gd name="connsiteY38" fmla="*/ 4039565 h 4213185"/>
              <a:gd name="connsiteX39" fmla="*/ 302286 w 4619648"/>
              <a:gd name="connsiteY39" fmla="*/ 4097438 h 4213185"/>
              <a:gd name="connsiteX40" fmla="*/ 325435 w 4619648"/>
              <a:gd name="connsiteY40" fmla="*/ 4132163 h 4213185"/>
              <a:gd name="connsiteX41" fmla="*/ 429607 w 4619648"/>
              <a:gd name="connsiteY41" fmla="*/ 4190036 h 4213185"/>
              <a:gd name="connsiteX42" fmla="*/ 753698 w 4619648"/>
              <a:gd name="connsiteY42" fmla="*/ 4201611 h 4213185"/>
              <a:gd name="connsiteX43" fmla="*/ 753698 w 4619648"/>
              <a:gd name="connsiteY43" fmla="*/ 4201611 h 4213185"/>
              <a:gd name="connsiteX44" fmla="*/ 1471329 w 4619648"/>
              <a:gd name="connsiteY44" fmla="*/ 4213185 h 4213185"/>
              <a:gd name="connsiteX45" fmla="*/ 1830144 w 4619648"/>
              <a:gd name="connsiteY45" fmla="*/ 4201611 h 4213185"/>
              <a:gd name="connsiteX46" fmla="*/ 2293131 w 4619648"/>
              <a:gd name="connsiteY46" fmla="*/ 4190036 h 4213185"/>
              <a:gd name="connsiteX47" fmla="*/ 2582498 w 4619648"/>
              <a:gd name="connsiteY47" fmla="*/ 4166887 h 4213185"/>
              <a:gd name="connsiteX48" fmla="*/ 3080210 w 4619648"/>
              <a:gd name="connsiteY48" fmla="*/ 4155312 h 4213185"/>
              <a:gd name="connsiteX49" fmla="*/ 3080210 w 4619648"/>
              <a:gd name="connsiteY49" fmla="*/ 4155312 h 4213185"/>
              <a:gd name="connsiteX50" fmla="*/ 3554772 w 4619648"/>
              <a:gd name="connsiteY50" fmla="*/ 4143737 h 4213185"/>
              <a:gd name="connsiteX51" fmla="*/ 3635795 w 4619648"/>
              <a:gd name="connsiteY51" fmla="*/ 4132163 h 4213185"/>
              <a:gd name="connsiteX52" fmla="*/ 3820989 w 4619648"/>
              <a:gd name="connsiteY52" fmla="*/ 4120588 h 4213185"/>
              <a:gd name="connsiteX53" fmla="*/ 3925162 w 4619648"/>
              <a:gd name="connsiteY53" fmla="*/ 4109013 h 4213185"/>
              <a:gd name="connsiteX54" fmla="*/ 4110357 w 4619648"/>
              <a:gd name="connsiteY54" fmla="*/ 4097438 h 4213185"/>
              <a:gd name="connsiteX55" fmla="*/ 4260827 w 4619648"/>
              <a:gd name="connsiteY55" fmla="*/ 4074289 h 4213185"/>
              <a:gd name="connsiteX56" fmla="*/ 4376574 w 4619648"/>
              <a:gd name="connsiteY56" fmla="*/ 4051140 h 4213185"/>
              <a:gd name="connsiteX57" fmla="*/ 4446022 w 4619648"/>
              <a:gd name="connsiteY57" fmla="*/ 4027990 h 4213185"/>
              <a:gd name="connsiteX58" fmla="*/ 4480746 w 4619648"/>
              <a:gd name="connsiteY58" fmla="*/ 4016416 h 4213185"/>
              <a:gd name="connsiteX59" fmla="*/ 4515470 w 4619648"/>
              <a:gd name="connsiteY59" fmla="*/ 4004841 h 4213185"/>
              <a:gd name="connsiteX60" fmla="*/ 4561769 w 4619648"/>
              <a:gd name="connsiteY60" fmla="*/ 3958542 h 4213185"/>
              <a:gd name="connsiteX61" fmla="*/ 4596493 w 4619648"/>
              <a:gd name="connsiteY61" fmla="*/ 3889094 h 4213185"/>
              <a:gd name="connsiteX62" fmla="*/ 4619643 w 4619648"/>
              <a:gd name="connsiteY62" fmla="*/ 3784922 h 4213185"/>
              <a:gd name="connsiteX63" fmla="*/ 4596493 w 4619648"/>
              <a:gd name="connsiteY63" fmla="*/ 3565003 h 4213185"/>
              <a:gd name="connsiteX64" fmla="*/ 4573344 w 4619648"/>
              <a:gd name="connsiteY64" fmla="*/ 3530279 h 4213185"/>
              <a:gd name="connsiteX65" fmla="*/ 4538620 w 4619648"/>
              <a:gd name="connsiteY65" fmla="*/ 3495555 h 4213185"/>
              <a:gd name="connsiteX66" fmla="*/ 4469172 w 4619648"/>
              <a:gd name="connsiteY66" fmla="*/ 3460831 h 4213185"/>
              <a:gd name="connsiteX67" fmla="*/ 4376574 w 4619648"/>
              <a:gd name="connsiteY67" fmla="*/ 3414532 h 4213185"/>
              <a:gd name="connsiteX68" fmla="*/ 4341850 w 4619648"/>
              <a:gd name="connsiteY68" fmla="*/ 3402957 h 4213185"/>
              <a:gd name="connsiteX69" fmla="*/ 4191379 w 4619648"/>
              <a:gd name="connsiteY69" fmla="*/ 3414532 h 4213185"/>
              <a:gd name="connsiteX70" fmla="*/ 4133506 w 4619648"/>
              <a:gd name="connsiteY70" fmla="*/ 3426107 h 4213185"/>
              <a:gd name="connsiteX71" fmla="*/ 3983035 w 4619648"/>
              <a:gd name="connsiteY71" fmla="*/ 3437681 h 4213185"/>
              <a:gd name="connsiteX72" fmla="*/ 3832564 w 4619648"/>
              <a:gd name="connsiteY72" fmla="*/ 3426107 h 4213185"/>
              <a:gd name="connsiteX73" fmla="*/ 927319 w 4619648"/>
              <a:gd name="connsiteY73" fmla="*/ 3541854 h 4213185"/>
              <a:gd name="connsiteX74" fmla="*/ 753698 w 4619648"/>
              <a:gd name="connsiteY74" fmla="*/ 3530279 h 4213185"/>
              <a:gd name="connsiteX75" fmla="*/ 695825 w 4619648"/>
              <a:gd name="connsiteY75" fmla="*/ 3483980 h 4213185"/>
              <a:gd name="connsiteX76" fmla="*/ 695825 w 4619648"/>
              <a:gd name="connsiteY76" fmla="*/ 3009418 h 4213185"/>
              <a:gd name="connsiteX77" fmla="*/ 649526 w 4619648"/>
              <a:gd name="connsiteY77" fmla="*/ 2152892 h 4213185"/>
              <a:gd name="connsiteX78" fmla="*/ 684250 w 4619648"/>
              <a:gd name="connsiteY78" fmla="*/ 2060294 h 4213185"/>
              <a:gd name="connsiteX79" fmla="*/ 718974 w 4619648"/>
              <a:gd name="connsiteY79" fmla="*/ 2037145 h 4213185"/>
              <a:gd name="connsiteX80" fmla="*/ 834721 w 4619648"/>
              <a:gd name="connsiteY80" fmla="*/ 2002421 h 4213185"/>
              <a:gd name="connsiteX81" fmla="*/ 950468 w 4619648"/>
              <a:gd name="connsiteY81" fmla="*/ 1967697 h 4213185"/>
              <a:gd name="connsiteX82" fmla="*/ 1043065 w 4619648"/>
              <a:gd name="connsiteY82" fmla="*/ 1956122 h 4213185"/>
              <a:gd name="connsiteX83" fmla="*/ 1170387 w 4619648"/>
              <a:gd name="connsiteY83" fmla="*/ 1956122 h 4213185"/>
              <a:gd name="connsiteX84" fmla="*/ 1853293 w 4619648"/>
              <a:gd name="connsiteY84" fmla="*/ 1921398 h 4213185"/>
              <a:gd name="connsiteX85" fmla="*/ 1945891 w 4619648"/>
              <a:gd name="connsiteY85" fmla="*/ 1875099 h 4213185"/>
              <a:gd name="connsiteX86" fmla="*/ 1957465 w 4619648"/>
              <a:gd name="connsiteY86" fmla="*/ 1840375 h 4213185"/>
              <a:gd name="connsiteX87" fmla="*/ 1980615 w 4619648"/>
              <a:gd name="connsiteY87" fmla="*/ 1817226 h 4213185"/>
              <a:gd name="connsiteX88" fmla="*/ 2015339 w 4619648"/>
              <a:gd name="connsiteY88" fmla="*/ 1736203 h 4213185"/>
              <a:gd name="connsiteX89" fmla="*/ 2026914 w 4619648"/>
              <a:gd name="connsiteY89" fmla="*/ 1689904 h 4213185"/>
              <a:gd name="connsiteX90" fmla="*/ 2038488 w 4619648"/>
              <a:gd name="connsiteY90" fmla="*/ 1655180 h 4213185"/>
              <a:gd name="connsiteX91" fmla="*/ 2026914 w 4619648"/>
              <a:gd name="connsiteY91" fmla="*/ 1516284 h 4213185"/>
              <a:gd name="connsiteX92" fmla="*/ 2015339 w 4619648"/>
              <a:gd name="connsiteY92" fmla="*/ 1481560 h 4213185"/>
              <a:gd name="connsiteX93" fmla="*/ 1992189 w 4619648"/>
              <a:gd name="connsiteY93" fmla="*/ 1458411 h 4213185"/>
              <a:gd name="connsiteX94" fmla="*/ 1957465 w 4619648"/>
              <a:gd name="connsiteY94" fmla="*/ 1354238 h 4213185"/>
              <a:gd name="connsiteX95" fmla="*/ 1945891 w 4619648"/>
              <a:gd name="connsiteY95" fmla="*/ 1319514 h 4213185"/>
              <a:gd name="connsiteX96" fmla="*/ 1934316 w 4619648"/>
              <a:gd name="connsiteY96" fmla="*/ 1273216 h 4213185"/>
              <a:gd name="connsiteX97" fmla="*/ 1899592 w 4619648"/>
              <a:gd name="connsiteY97" fmla="*/ 1157469 h 4213185"/>
              <a:gd name="connsiteX98" fmla="*/ 1888017 w 4619648"/>
              <a:gd name="connsiteY98" fmla="*/ 914400 h 4213185"/>
              <a:gd name="connsiteX99" fmla="*/ 1899592 w 4619648"/>
              <a:gd name="connsiteY99" fmla="*/ 787079 h 4213185"/>
              <a:gd name="connsiteX100" fmla="*/ 1969040 w 4619648"/>
              <a:gd name="connsiteY100" fmla="*/ 763930 h 4213185"/>
              <a:gd name="connsiteX101" fmla="*/ 2015339 w 4619648"/>
              <a:gd name="connsiteY101" fmla="*/ 752355 h 4213185"/>
              <a:gd name="connsiteX102" fmla="*/ 2015339 w 4619648"/>
              <a:gd name="connsiteY102" fmla="*/ 752355 h 4213185"/>
              <a:gd name="connsiteX103" fmla="*/ 2559349 w 4619648"/>
              <a:gd name="connsiteY103" fmla="*/ 740780 h 4213185"/>
              <a:gd name="connsiteX104" fmla="*/ 2640372 w 4619648"/>
              <a:gd name="connsiteY104" fmla="*/ 706056 h 4213185"/>
              <a:gd name="connsiteX105" fmla="*/ 2756119 w 4619648"/>
              <a:gd name="connsiteY105" fmla="*/ 671332 h 4213185"/>
              <a:gd name="connsiteX106" fmla="*/ 2790843 w 4619648"/>
              <a:gd name="connsiteY106" fmla="*/ 659757 h 4213185"/>
              <a:gd name="connsiteX107" fmla="*/ 3126508 w 4619648"/>
              <a:gd name="connsiteY107" fmla="*/ 659757 h 4213185"/>
              <a:gd name="connsiteX108" fmla="*/ 3820989 w 4619648"/>
              <a:gd name="connsiteY108" fmla="*/ 648183 h 4213185"/>
              <a:gd name="connsiteX109" fmla="*/ 3820989 w 4619648"/>
              <a:gd name="connsiteY109" fmla="*/ 648183 h 4213185"/>
              <a:gd name="connsiteX110" fmla="*/ 3902012 w 4619648"/>
              <a:gd name="connsiteY110" fmla="*/ 706056 h 4213185"/>
              <a:gd name="connsiteX111" fmla="*/ 3913587 w 4619648"/>
              <a:gd name="connsiteY111" fmla="*/ 740780 h 4213185"/>
              <a:gd name="connsiteX112" fmla="*/ 3925162 w 4619648"/>
              <a:gd name="connsiteY112" fmla="*/ 798654 h 4213185"/>
              <a:gd name="connsiteX113" fmla="*/ 3925162 w 4619648"/>
              <a:gd name="connsiteY113" fmla="*/ 1701479 h 4213185"/>
              <a:gd name="connsiteX114" fmla="*/ 3913587 w 4619648"/>
              <a:gd name="connsiteY114" fmla="*/ 1770927 h 4213185"/>
              <a:gd name="connsiteX115" fmla="*/ 3902012 w 4619648"/>
              <a:gd name="connsiteY115" fmla="*/ 1863525 h 4213185"/>
              <a:gd name="connsiteX116" fmla="*/ 3902012 w 4619648"/>
              <a:gd name="connsiteY116" fmla="*/ 2395960 h 4213185"/>
              <a:gd name="connsiteX117" fmla="*/ 3925162 w 4619648"/>
              <a:gd name="connsiteY117" fmla="*/ 2465408 h 4213185"/>
              <a:gd name="connsiteX118" fmla="*/ 3948311 w 4619648"/>
              <a:gd name="connsiteY118" fmla="*/ 2546431 h 4213185"/>
              <a:gd name="connsiteX119" fmla="*/ 3948311 w 4619648"/>
              <a:gd name="connsiteY119" fmla="*/ 2558006 h 4213185"/>
              <a:gd name="connsiteX120" fmla="*/ 3948311 w 4619648"/>
              <a:gd name="connsiteY120" fmla="*/ 2558006 h 4213185"/>
              <a:gd name="connsiteX121" fmla="*/ 4040908 w 4619648"/>
              <a:gd name="connsiteY121" fmla="*/ 2604304 h 4213185"/>
              <a:gd name="connsiteX122" fmla="*/ 4110357 w 4619648"/>
              <a:gd name="connsiteY122" fmla="*/ 2627454 h 4213185"/>
              <a:gd name="connsiteX123" fmla="*/ 4330276 w 4619648"/>
              <a:gd name="connsiteY123" fmla="*/ 2615879 h 4213185"/>
              <a:gd name="connsiteX124" fmla="*/ 4376574 w 4619648"/>
              <a:gd name="connsiteY124" fmla="*/ 2604304 h 4213185"/>
              <a:gd name="connsiteX125" fmla="*/ 4434448 w 4619648"/>
              <a:gd name="connsiteY125" fmla="*/ 2569580 h 4213185"/>
              <a:gd name="connsiteX126" fmla="*/ 4446022 w 4619648"/>
              <a:gd name="connsiteY126" fmla="*/ 2534856 h 4213185"/>
              <a:gd name="connsiteX127" fmla="*/ 4492321 w 4619648"/>
              <a:gd name="connsiteY127" fmla="*/ 2488557 h 4213185"/>
              <a:gd name="connsiteX128" fmla="*/ 4527045 w 4619648"/>
              <a:gd name="connsiteY128" fmla="*/ 2372811 h 4213185"/>
              <a:gd name="connsiteX129" fmla="*/ 4527045 w 4619648"/>
              <a:gd name="connsiteY129" fmla="*/ 2338087 h 4213185"/>
              <a:gd name="connsiteX130" fmla="*/ 4527045 w 4619648"/>
              <a:gd name="connsiteY130" fmla="*/ 2338087 h 4213185"/>
              <a:gd name="connsiteX131" fmla="*/ 4538620 w 4619648"/>
              <a:gd name="connsiteY131" fmla="*/ 1770927 h 4213185"/>
              <a:gd name="connsiteX132" fmla="*/ 4515470 w 4619648"/>
              <a:gd name="connsiteY132" fmla="*/ 1388963 h 4213185"/>
              <a:gd name="connsiteX133" fmla="*/ 4503896 w 4619648"/>
              <a:gd name="connsiteY133" fmla="*/ 1284790 h 4213185"/>
              <a:gd name="connsiteX134" fmla="*/ 4480746 w 4619648"/>
              <a:gd name="connsiteY134" fmla="*/ 1134319 h 4213185"/>
              <a:gd name="connsiteX135" fmla="*/ 4457597 w 4619648"/>
              <a:gd name="connsiteY135" fmla="*/ 1041722 h 4213185"/>
              <a:gd name="connsiteX136" fmla="*/ 4446022 w 4619648"/>
              <a:gd name="connsiteY136" fmla="*/ 1006998 h 4213185"/>
              <a:gd name="connsiteX137" fmla="*/ 4434448 w 4619648"/>
              <a:gd name="connsiteY137" fmla="*/ 949125 h 4213185"/>
              <a:gd name="connsiteX138" fmla="*/ 4422873 w 4619648"/>
              <a:gd name="connsiteY138" fmla="*/ 879676 h 4213185"/>
              <a:gd name="connsiteX139" fmla="*/ 4411298 w 4619648"/>
              <a:gd name="connsiteY139" fmla="*/ 798654 h 4213185"/>
              <a:gd name="connsiteX140" fmla="*/ 4388149 w 4619648"/>
              <a:gd name="connsiteY140" fmla="*/ 717631 h 4213185"/>
              <a:gd name="connsiteX141" fmla="*/ 4376574 w 4619648"/>
              <a:gd name="connsiteY141" fmla="*/ 405114 h 4213185"/>
              <a:gd name="connsiteX142" fmla="*/ 4376574 w 4619648"/>
              <a:gd name="connsiteY142" fmla="*/ 405114 h 4213185"/>
              <a:gd name="connsiteX143" fmla="*/ 4365000 w 4619648"/>
              <a:gd name="connsiteY143" fmla="*/ 277793 h 4213185"/>
              <a:gd name="connsiteX144" fmla="*/ 4341850 w 4619648"/>
              <a:gd name="connsiteY144" fmla="*/ 208345 h 4213185"/>
              <a:gd name="connsiteX145" fmla="*/ 4318701 w 4619648"/>
              <a:gd name="connsiteY145" fmla="*/ 127322 h 4213185"/>
              <a:gd name="connsiteX146" fmla="*/ 4295551 w 4619648"/>
              <a:gd name="connsiteY146" fmla="*/ 57874 h 4213185"/>
              <a:gd name="connsiteX147" fmla="*/ 4191379 w 4619648"/>
              <a:gd name="connsiteY147" fmla="*/ 23150 h 4213185"/>
              <a:gd name="connsiteX148" fmla="*/ 4156655 w 4619648"/>
              <a:gd name="connsiteY148" fmla="*/ 11575 h 4213185"/>
              <a:gd name="connsiteX149" fmla="*/ 4121931 w 4619648"/>
              <a:gd name="connsiteY149" fmla="*/ 0 h 4213185"/>
              <a:gd name="connsiteX150" fmla="*/ 3832564 w 4619648"/>
              <a:gd name="connsiteY150" fmla="*/ 11575 h 4213185"/>
              <a:gd name="connsiteX151" fmla="*/ 1760696 w 4619648"/>
              <a:gd name="connsiteY151" fmla="*/ 138897 h 421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619648" h="4213185">
                <a:moveTo>
                  <a:pt x="1760696" y="138897"/>
                </a:moveTo>
                <a:lnTo>
                  <a:pt x="1760696" y="138897"/>
                </a:lnTo>
                <a:cubicBezTo>
                  <a:pt x="1753932" y="139649"/>
                  <a:pt x="1638867" y="147725"/>
                  <a:pt x="1610225" y="162046"/>
                </a:cubicBezTo>
                <a:cubicBezTo>
                  <a:pt x="1451037" y="241641"/>
                  <a:pt x="1602073" y="187914"/>
                  <a:pt x="1506053" y="219919"/>
                </a:cubicBezTo>
                <a:cubicBezTo>
                  <a:pt x="1450153" y="275819"/>
                  <a:pt x="1521192" y="207807"/>
                  <a:pt x="1448179" y="266218"/>
                </a:cubicBezTo>
                <a:cubicBezTo>
                  <a:pt x="1439658" y="273035"/>
                  <a:pt x="1432746" y="281651"/>
                  <a:pt x="1425030" y="289368"/>
                </a:cubicBezTo>
                <a:cubicBezTo>
                  <a:pt x="1382812" y="416017"/>
                  <a:pt x="1450145" y="224177"/>
                  <a:pt x="1390306" y="358816"/>
                </a:cubicBezTo>
                <a:cubicBezTo>
                  <a:pt x="1368947" y="406875"/>
                  <a:pt x="1365484" y="436627"/>
                  <a:pt x="1355582" y="486137"/>
                </a:cubicBezTo>
                <a:cubicBezTo>
                  <a:pt x="1359440" y="621175"/>
                  <a:pt x="1357755" y="756485"/>
                  <a:pt x="1367157" y="891251"/>
                </a:cubicBezTo>
                <a:cubicBezTo>
                  <a:pt x="1370967" y="945857"/>
                  <a:pt x="1388796" y="972774"/>
                  <a:pt x="1401881" y="1018573"/>
                </a:cubicBezTo>
                <a:cubicBezTo>
                  <a:pt x="1430948" y="1120309"/>
                  <a:pt x="1397277" y="1016338"/>
                  <a:pt x="1425030" y="1099595"/>
                </a:cubicBezTo>
                <a:cubicBezTo>
                  <a:pt x="1418499" y="1269408"/>
                  <a:pt x="1496209" y="1364948"/>
                  <a:pt x="1378731" y="1423687"/>
                </a:cubicBezTo>
                <a:cubicBezTo>
                  <a:pt x="1367818" y="1429143"/>
                  <a:pt x="1355582" y="1431403"/>
                  <a:pt x="1344007" y="1435261"/>
                </a:cubicBezTo>
                <a:cubicBezTo>
                  <a:pt x="1299326" y="1479943"/>
                  <a:pt x="1321547" y="1467364"/>
                  <a:pt x="1216686" y="1469985"/>
                </a:cubicBezTo>
                <a:cubicBezTo>
                  <a:pt x="942810" y="1476832"/>
                  <a:pt x="668817" y="1477702"/>
                  <a:pt x="394883" y="1481560"/>
                </a:cubicBezTo>
                <a:cubicBezTo>
                  <a:pt x="333151" y="1485418"/>
                  <a:pt x="271308" y="1487777"/>
                  <a:pt x="209688" y="1493135"/>
                </a:cubicBezTo>
                <a:cubicBezTo>
                  <a:pt x="182509" y="1495498"/>
                  <a:pt x="154547" y="1496082"/>
                  <a:pt x="128665" y="1504709"/>
                </a:cubicBezTo>
                <a:cubicBezTo>
                  <a:pt x="118312" y="1508160"/>
                  <a:pt x="112064" y="1519129"/>
                  <a:pt x="105516" y="1527859"/>
                </a:cubicBezTo>
                <a:cubicBezTo>
                  <a:pt x="88823" y="1550117"/>
                  <a:pt x="74650" y="1574158"/>
                  <a:pt x="59217" y="1597307"/>
                </a:cubicBezTo>
                <a:lnTo>
                  <a:pt x="36068" y="1632031"/>
                </a:lnTo>
                <a:cubicBezTo>
                  <a:pt x="22179" y="1652865"/>
                  <a:pt x="3261" y="1674644"/>
                  <a:pt x="1344" y="1701479"/>
                </a:cubicBezTo>
                <a:cubicBezTo>
                  <a:pt x="-1680" y="1743811"/>
                  <a:pt x="1344" y="1786360"/>
                  <a:pt x="1344" y="1828800"/>
                </a:cubicBezTo>
                <a:lnTo>
                  <a:pt x="1344" y="1828800"/>
                </a:lnTo>
                <a:cubicBezTo>
                  <a:pt x="5202" y="1875099"/>
                  <a:pt x="5281" y="1921870"/>
                  <a:pt x="12919" y="1967697"/>
                </a:cubicBezTo>
                <a:cubicBezTo>
                  <a:pt x="36084" y="2106686"/>
                  <a:pt x="30273" y="1985013"/>
                  <a:pt x="47643" y="2071869"/>
                </a:cubicBezTo>
                <a:cubicBezTo>
                  <a:pt x="51501" y="2091160"/>
                  <a:pt x="54446" y="2110656"/>
                  <a:pt x="59217" y="2129742"/>
                </a:cubicBezTo>
                <a:cubicBezTo>
                  <a:pt x="62176" y="2141579"/>
                  <a:pt x="67833" y="2152629"/>
                  <a:pt x="70792" y="2164466"/>
                </a:cubicBezTo>
                <a:cubicBezTo>
                  <a:pt x="75564" y="2183552"/>
                  <a:pt x="78848" y="2202984"/>
                  <a:pt x="82367" y="2222340"/>
                </a:cubicBezTo>
                <a:cubicBezTo>
                  <a:pt x="95715" y="2295755"/>
                  <a:pt x="95456" y="2303910"/>
                  <a:pt x="105516" y="2384385"/>
                </a:cubicBezTo>
                <a:cubicBezTo>
                  <a:pt x="109374" y="2550289"/>
                  <a:pt x="110036" y="2716298"/>
                  <a:pt x="117091" y="2882097"/>
                </a:cubicBezTo>
                <a:cubicBezTo>
                  <a:pt x="117767" y="2897990"/>
                  <a:pt x="125214" y="2912866"/>
                  <a:pt x="128665" y="2928395"/>
                </a:cubicBezTo>
                <a:cubicBezTo>
                  <a:pt x="132933" y="2947600"/>
                  <a:pt x="137640" y="2966768"/>
                  <a:pt x="140240" y="2986269"/>
                </a:cubicBezTo>
                <a:cubicBezTo>
                  <a:pt x="145365" y="3024704"/>
                  <a:pt x="147957" y="3063434"/>
                  <a:pt x="151815" y="3102016"/>
                </a:cubicBezTo>
                <a:cubicBezTo>
                  <a:pt x="165842" y="3410618"/>
                  <a:pt x="163389" y="3271690"/>
                  <a:pt x="163389" y="3518704"/>
                </a:cubicBezTo>
                <a:lnTo>
                  <a:pt x="163389" y="3518704"/>
                </a:lnTo>
                <a:cubicBezTo>
                  <a:pt x="167247" y="3607443"/>
                  <a:pt x="168402" y="3696342"/>
                  <a:pt x="174964" y="3784922"/>
                </a:cubicBezTo>
                <a:cubicBezTo>
                  <a:pt x="176630" y="3807411"/>
                  <a:pt x="205787" y="3888965"/>
                  <a:pt x="209688" y="3900669"/>
                </a:cubicBezTo>
                <a:lnTo>
                  <a:pt x="244412" y="4004841"/>
                </a:lnTo>
                <a:cubicBezTo>
                  <a:pt x="248270" y="4016416"/>
                  <a:pt x="249219" y="4029413"/>
                  <a:pt x="255987" y="4039565"/>
                </a:cubicBezTo>
                <a:cubicBezTo>
                  <a:pt x="327244" y="4146452"/>
                  <a:pt x="236308" y="4014965"/>
                  <a:pt x="302286" y="4097438"/>
                </a:cubicBezTo>
                <a:cubicBezTo>
                  <a:pt x="310976" y="4108301"/>
                  <a:pt x="314966" y="4123002"/>
                  <a:pt x="325435" y="4132163"/>
                </a:cubicBezTo>
                <a:cubicBezTo>
                  <a:pt x="359916" y="4162334"/>
                  <a:pt x="388275" y="4179703"/>
                  <a:pt x="429607" y="4190036"/>
                </a:cubicBezTo>
                <a:cubicBezTo>
                  <a:pt x="545518" y="4219014"/>
                  <a:pt x="598518" y="4201611"/>
                  <a:pt x="753698" y="4201611"/>
                </a:cubicBezTo>
                <a:lnTo>
                  <a:pt x="753698" y="4201611"/>
                </a:lnTo>
                <a:lnTo>
                  <a:pt x="1471329" y="4213185"/>
                </a:lnTo>
                <a:cubicBezTo>
                  <a:pt x="1590996" y="4213185"/>
                  <a:pt x="1710524" y="4204981"/>
                  <a:pt x="1830144" y="4201611"/>
                </a:cubicBezTo>
                <a:lnTo>
                  <a:pt x="2293131" y="4190036"/>
                </a:lnTo>
                <a:cubicBezTo>
                  <a:pt x="2382416" y="4181919"/>
                  <a:pt x="2494811" y="4170873"/>
                  <a:pt x="2582498" y="4166887"/>
                </a:cubicBezTo>
                <a:cubicBezTo>
                  <a:pt x="2873915" y="4153641"/>
                  <a:pt x="2859815" y="4155312"/>
                  <a:pt x="3080210" y="4155312"/>
                </a:cubicBezTo>
                <a:lnTo>
                  <a:pt x="3080210" y="4155312"/>
                </a:lnTo>
                <a:lnTo>
                  <a:pt x="3554772" y="4143737"/>
                </a:lnTo>
                <a:cubicBezTo>
                  <a:pt x="3582030" y="4142601"/>
                  <a:pt x="3608616" y="4134526"/>
                  <a:pt x="3635795" y="4132163"/>
                </a:cubicBezTo>
                <a:cubicBezTo>
                  <a:pt x="3697414" y="4126805"/>
                  <a:pt x="3759334" y="4125521"/>
                  <a:pt x="3820989" y="4120588"/>
                </a:cubicBezTo>
                <a:cubicBezTo>
                  <a:pt x="3855816" y="4117802"/>
                  <a:pt x="3890335" y="4111799"/>
                  <a:pt x="3925162" y="4109013"/>
                </a:cubicBezTo>
                <a:cubicBezTo>
                  <a:pt x="3986817" y="4104080"/>
                  <a:pt x="4048625" y="4101296"/>
                  <a:pt x="4110357" y="4097438"/>
                </a:cubicBezTo>
                <a:cubicBezTo>
                  <a:pt x="4283661" y="4068556"/>
                  <a:pt x="4067125" y="4104090"/>
                  <a:pt x="4260827" y="4074289"/>
                </a:cubicBezTo>
                <a:cubicBezTo>
                  <a:pt x="4303631" y="4067704"/>
                  <a:pt x="4336204" y="4063251"/>
                  <a:pt x="4376574" y="4051140"/>
                </a:cubicBezTo>
                <a:cubicBezTo>
                  <a:pt x="4399946" y="4044128"/>
                  <a:pt x="4422873" y="4035706"/>
                  <a:pt x="4446022" y="4027990"/>
                </a:cubicBezTo>
                <a:lnTo>
                  <a:pt x="4480746" y="4016416"/>
                </a:lnTo>
                <a:lnTo>
                  <a:pt x="4515470" y="4004841"/>
                </a:lnTo>
                <a:cubicBezTo>
                  <a:pt x="4530903" y="3989408"/>
                  <a:pt x="4554867" y="3979247"/>
                  <a:pt x="4561769" y="3958542"/>
                </a:cubicBezTo>
                <a:cubicBezTo>
                  <a:pt x="4590863" y="3871262"/>
                  <a:pt x="4551617" y="3978845"/>
                  <a:pt x="4596493" y="3889094"/>
                </a:cubicBezTo>
                <a:cubicBezTo>
                  <a:pt x="4610741" y="3860599"/>
                  <a:pt x="4615197" y="3811598"/>
                  <a:pt x="4619643" y="3784922"/>
                </a:cubicBezTo>
                <a:cubicBezTo>
                  <a:pt x="4618580" y="3767922"/>
                  <a:pt x="4625404" y="3622825"/>
                  <a:pt x="4596493" y="3565003"/>
                </a:cubicBezTo>
                <a:cubicBezTo>
                  <a:pt x="4590272" y="3552561"/>
                  <a:pt x="4582250" y="3540966"/>
                  <a:pt x="4573344" y="3530279"/>
                </a:cubicBezTo>
                <a:cubicBezTo>
                  <a:pt x="4562865" y="3517704"/>
                  <a:pt x="4551195" y="3506034"/>
                  <a:pt x="4538620" y="3495555"/>
                </a:cubicBezTo>
                <a:cubicBezTo>
                  <a:pt x="4508704" y="3470625"/>
                  <a:pt x="4503973" y="3472432"/>
                  <a:pt x="4469172" y="3460831"/>
                </a:cubicBezTo>
                <a:cubicBezTo>
                  <a:pt x="4428767" y="3420426"/>
                  <a:pt x="4456376" y="3441133"/>
                  <a:pt x="4376574" y="3414532"/>
                </a:cubicBezTo>
                <a:lnTo>
                  <a:pt x="4341850" y="3402957"/>
                </a:lnTo>
                <a:cubicBezTo>
                  <a:pt x="4291693" y="3406815"/>
                  <a:pt x="4241376" y="3408977"/>
                  <a:pt x="4191379" y="3414532"/>
                </a:cubicBezTo>
                <a:cubicBezTo>
                  <a:pt x="4171826" y="3416705"/>
                  <a:pt x="4153059" y="3423935"/>
                  <a:pt x="4133506" y="3426107"/>
                </a:cubicBezTo>
                <a:cubicBezTo>
                  <a:pt x="4083509" y="3431662"/>
                  <a:pt x="4033192" y="3433823"/>
                  <a:pt x="3983035" y="3437681"/>
                </a:cubicBezTo>
                <a:cubicBezTo>
                  <a:pt x="3840294" y="3425787"/>
                  <a:pt x="3890598" y="3426107"/>
                  <a:pt x="3832564" y="3426107"/>
                </a:cubicBezTo>
                <a:lnTo>
                  <a:pt x="927319" y="3541854"/>
                </a:lnTo>
                <a:cubicBezTo>
                  <a:pt x="869445" y="3537996"/>
                  <a:pt x="811345" y="3536684"/>
                  <a:pt x="753698" y="3530279"/>
                </a:cubicBezTo>
                <a:cubicBezTo>
                  <a:pt x="730837" y="3527739"/>
                  <a:pt x="697169" y="3513539"/>
                  <a:pt x="695825" y="3483980"/>
                </a:cubicBezTo>
                <a:cubicBezTo>
                  <a:pt x="688642" y="3325956"/>
                  <a:pt x="695825" y="3167605"/>
                  <a:pt x="695825" y="3009418"/>
                </a:cubicBezTo>
                <a:lnTo>
                  <a:pt x="649526" y="2152892"/>
                </a:lnTo>
                <a:cubicBezTo>
                  <a:pt x="661101" y="2122026"/>
                  <a:pt x="667290" y="2088561"/>
                  <a:pt x="684250" y="2060294"/>
                </a:cubicBezTo>
                <a:cubicBezTo>
                  <a:pt x="691407" y="2048365"/>
                  <a:pt x="708111" y="2045835"/>
                  <a:pt x="718974" y="2037145"/>
                </a:cubicBezTo>
                <a:cubicBezTo>
                  <a:pt x="777496" y="1990328"/>
                  <a:pt x="693168" y="2020114"/>
                  <a:pt x="834721" y="2002421"/>
                </a:cubicBezTo>
                <a:cubicBezTo>
                  <a:pt x="865607" y="1992125"/>
                  <a:pt x="915474" y="1973529"/>
                  <a:pt x="950468" y="1967697"/>
                </a:cubicBezTo>
                <a:cubicBezTo>
                  <a:pt x="981151" y="1962583"/>
                  <a:pt x="1012002" y="1957757"/>
                  <a:pt x="1043065" y="1956122"/>
                </a:cubicBezTo>
                <a:cubicBezTo>
                  <a:pt x="1085447" y="1953891"/>
                  <a:pt x="1127946" y="1956122"/>
                  <a:pt x="1170387" y="1956122"/>
                </a:cubicBezTo>
                <a:lnTo>
                  <a:pt x="1853293" y="1921398"/>
                </a:lnTo>
                <a:cubicBezTo>
                  <a:pt x="1884159" y="1905965"/>
                  <a:pt x="1918651" y="1896286"/>
                  <a:pt x="1945891" y="1875099"/>
                </a:cubicBezTo>
                <a:cubicBezTo>
                  <a:pt x="1955522" y="1867608"/>
                  <a:pt x="1951188" y="1850837"/>
                  <a:pt x="1957465" y="1840375"/>
                </a:cubicBezTo>
                <a:cubicBezTo>
                  <a:pt x="1963080" y="1831017"/>
                  <a:pt x="1972898" y="1824942"/>
                  <a:pt x="1980615" y="1817226"/>
                </a:cubicBezTo>
                <a:cubicBezTo>
                  <a:pt x="2013841" y="1684314"/>
                  <a:pt x="1967381" y="1848103"/>
                  <a:pt x="2015339" y="1736203"/>
                </a:cubicBezTo>
                <a:cubicBezTo>
                  <a:pt x="2021606" y="1721581"/>
                  <a:pt x="2022544" y="1705200"/>
                  <a:pt x="2026914" y="1689904"/>
                </a:cubicBezTo>
                <a:cubicBezTo>
                  <a:pt x="2030266" y="1678173"/>
                  <a:pt x="2034630" y="1666755"/>
                  <a:pt x="2038488" y="1655180"/>
                </a:cubicBezTo>
                <a:cubicBezTo>
                  <a:pt x="2034630" y="1608881"/>
                  <a:pt x="2033054" y="1562336"/>
                  <a:pt x="2026914" y="1516284"/>
                </a:cubicBezTo>
                <a:cubicBezTo>
                  <a:pt x="2025302" y="1504190"/>
                  <a:pt x="2021616" y="1492022"/>
                  <a:pt x="2015339" y="1481560"/>
                </a:cubicBezTo>
                <a:cubicBezTo>
                  <a:pt x="2009724" y="1472202"/>
                  <a:pt x="1999906" y="1466127"/>
                  <a:pt x="1992189" y="1458411"/>
                </a:cubicBezTo>
                <a:lnTo>
                  <a:pt x="1957465" y="1354238"/>
                </a:lnTo>
                <a:cubicBezTo>
                  <a:pt x="1953607" y="1342663"/>
                  <a:pt x="1948850" y="1331350"/>
                  <a:pt x="1945891" y="1319514"/>
                </a:cubicBezTo>
                <a:cubicBezTo>
                  <a:pt x="1942033" y="1304081"/>
                  <a:pt x="1938887" y="1288453"/>
                  <a:pt x="1934316" y="1273216"/>
                </a:cubicBezTo>
                <a:cubicBezTo>
                  <a:pt x="1892048" y="1132323"/>
                  <a:pt x="1926270" y="1264179"/>
                  <a:pt x="1899592" y="1157469"/>
                </a:cubicBezTo>
                <a:cubicBezTo>
                  <a:pt x="1895734" y="1076446"/>
                  <a:pt x="1888017" y="995515"/>
                  <a:pt x="1888017" y="914400"/>
                </a:cubicBezTo>
                <a:cubicBezTo>
                  <a:pt x="1888017" y="871785"/>
                  <a:pt x="1879388" y="824601"/>
                  <a:pt x="1899592" y="787079"/>
                </a:cubicBezTo>
                <a:cubicBezTo>
                  <a:pt x="1911161" y="765594"/>
                  <a:pt x="1945367" y="769848"/>
                  <a:pt x="1969040" y="763930"/>
                </a:cubicBezTo>
                <a:lnTo>
                  <a:pt x="2015339" y="752355"/>
                </a:lnTo>
                <a:lnTo>
                  <a:pt x="2015339" y="752355"/>
                </a:lnTo>
                <a:lnTo>
                  <a:pt x="2559349" y="740780"/>
                </a:lnTo>
                <a:cubicBezTo>
                  <a:pt x="2580052" y="739952"/>
                  <a:pt x="2626140" y="711749"/>
                  <a:pt x="2640372" y="706056"/>
                </a:cubicBezTo>
                <a:cubicBezTo>
                  <a:pt x="2709134" y="678551"/>
                  <a:pt x="2696433" y="688386"/>
                  <a:pt x="2756119" y="671332"/>
                </a:cubicBezTo>
                <a:cubicBezTo>
                  <a:pt x="2767850" y="667980"/>
                  <a:pt x="2779268" y="663615"/>
                  <a:pt x="2790843" y="659757"/>
                </a:cubicBezTo>
                <a:cubicBezTo>
                  <a:pt x="2920478" y="702970"/>
                  <a:pt x="2816050" y="672693"/>
                  <a:pt x="3126508" y="659757"/>
                </a:cubicBezTo>
                <a:cubicBezTo>
                  <a:pt x="3564057" y="641526"/>
                  <a:pt x="3233298" y="648183"/>
                  <a:pt x="3820989" y="648183"/>
                </a:cubicBezTo>
                <a:lnTo>
                  <a:pt x="3820989" y="648183"/>
                </a:lnTo>
                <a:cubicBezTo>
                  <a:pt x="3847997" y="667474"/>
                  <a:pt x="3878543" y="682587"/>
                  <a:pt x="3902012" y="706056"/>
                </a:cubicBezTo>
                <a:cubicBezTo>
                  <a:pt x="3910639" y="714683"/>
                  <a:pt x="3910628" y="728943"/>
                  <a:pt x="3913587" y="740780"/>
                </a:cubicBezTo>
                <a:cubicBezTo>
                  <a:pt x="3918359" y="759866"/>
                  <a:pt x="3921304" y="779363"/>
                  <a:pt x="3925162" y="798654"/>
                </a:cubicBezTo>
                <a:cubicBezTo>
                  <a:pt x="3942184" y="1224217"/>
                  <a:pt x="3944333" y="1135920"/>
                  <a:pt x="3925162" y="1701479"/>
                </a:cubicBezTo>
                <a:cubicBezTo>
                  <a:pt x="3924367" y="1724934"/>
                  <a:pt x="3916906" y="1747694"/>
                  <a:pt x="3913587" y="1770927"/>
                </a:cubicBezTo>
                <a:cubicBezTo>
                  <a:pt x="3909188" y="1801721"/>
                  <a:pt x="3905870" y="1832659"/>
                  <a:pt x="3902012" y="1863525"/>
                </a:cubicBezTo>
                <a:cubicBezTo>
                  <a:pt x="3889581" y="2087291"/>
                  <a:pt x="3879969" y="2146134"/>
                  <a:pt x="3902012" y="2395960"/>
                </a:cubicBezTo>
                <a:cubicBezTo>
                  <a:pt x="3904157" y="2420267"/>
                  <a:pt x="3917446" y="2442259"/>
                  <a:pt x="3925162" y="2465408"/>
                </a:cubicBezTo>
                <a:cubicBezTo>
                  <a:pt x="3936191" y="2498495"/>
                  <a:pt x="3941046" y="2510107"/>
                  <a:pt x="3948311" y="2546431"/>
                </a:cubicBezTo>
                <a:cubicBezTo>
                  <a:pt x="3949068" y="2550214"/>
                  <a:pt x="3948311" y="2554148"/>
                  <a:pt x="3948311" y="2558006"/>
                </a:cubicBezTo>
                <a:lnTo>
                  <a:pt x="3948311" y="2558006"/>
                </a:lnTo>
                <a:cubicBezTo>
                  <a:pt x="3979177" y="2573439"/>
                  <a:pt x="4009189" y="2590710"/>
                  <a:pt x="4040908" y="2604304"/>
                </a:cubicBezTo>
                <a:cubicBezTo>
                  <a:pt x="4063337" y="2613916"/>
                  <a:pt x="4110357" y="2627454"/>
                  <a:pt x="4110357" y="2627454"/>
                </a:cubicBezTo>
                <a:cubicBezTo>
                  <a:pt x="4183663" y="2623596"/>
                  <a:pt x="4257144" y="2622238"/>
                  <a:pt x="4330276" y="2615879"/>
                </a:cubicBezTo>
                <a:cubicBezTo>
                  <a:pt x="4346124" y="2614501"/>
                  <a:pt x="4362346" y="2611418"/>
                  <a:pt x="4376574" y="2604304"/>
                </a:cubicBezTo>
                <a:cubicBezTo>
                  <a:pt x="4503681" y="2540750"/>
                  <a:pt x="4282790" y="2620134"/>
                  <a:pt x="4434448" y="2569580"/>
                </a:cubicBezTo>
                <a:cubicBezTo>
                  <a:pt x="4438306" y="2558005"/>
                  <a:pt x="4438931" y="2544784"/>
                  <a:pt x="4446022" y="2534856"/>
                </a:cubicBezTo>
                <a:cubicBezTo>
                  <a:pt x="4458708" y="2517096"/>
                  <a:pt x="4492321" y="2488557"/>
                  <a:pt x="4492321" y="2488557"/>
                </a:cubicBezTo>
                <a:cubicBezTo>
                  <a:pt x="4500374" y="2464398"/>
                  <a:pt x="4522672" y="2403419"/>
                  <a:pt x="4527045" y="2372811"/>
                </a:cubicBezTo>
                <a:cubicBezTo>
                  <a:pt x="4528682" y="2361353"/>
                  <a:pt x="4527045" y="2349662"/>
                  <a:pt x="4527045" y="2338087"/>
                </a:cubicBezTo>
                <a:lnTo>
                  <a:pt x="4527045" y="2338087"/>
                </a:lnTo>
                <a:cubicBezTo>
                  <a:pt x="4530903" y="2149034"/>
                  <a:pt x="4538620" y="1960020"/>
                  <a:pt x="4538620" y="1770927"/>
                </a:cubicBezTo>
                <a:cubicBezTo>
                  <a:pt x="4538620" y="1467854"/>
                  <a:pt x="4552477" y="1536983"/>
                  <a:pt x="4515470" y="1388963"/>
                </a:cubicBezTo>
                <a:cubicBezTo>
                  <a:pt x="4511612" y="1354239"/>
                  <a:pt x="4507978" y="1319489"/>
                  <a:pt x="4503896" y="1284790"/>
                </a:cubicBezTo>
                <a:cubicBezTo>
                  <a:pt x="4496035" y="1217967"/>
                  <a:pt x="4494529" y="1194047"/>
                  <a:pt x="4480746" y="1134319"/>
                </a:cubicBezTo>
                <a:cubicBezTo>
                  <a:pt x="4473592" y="1103318"/>
                  <a:pt x="4467658" y="1071905"/>
                  <a:pt x="4457597" y="1041722"/>
                </a:cubicBezTo>
                <a:cubicBezTo>
                  <a:pt x="4453739" y="1030147"/>
                  <a:pt x="4448981" y="1018835"/>
                  <a:pt x="4446022" y="1006998"/>
                </a:cubicBezTo>
                <a:cubicBezTo>
                  <a:pt x="4441251" y="987912"/>
                  <a:pt x="4437967" y="968481"/>
                  <a:pt x="4434448" y="949125"/>
                </a:cubicBezTo>
                <a:cubicBezTo>
                  <a:pt x="4430250" y="926035"/>
                  <a:pt x="4426442" y="902872"/>
                  <a:pt x="4422873" y="879676"/>
                </a:cubicBezTo>
                <a:cubicBezTo>
                  <a:pt x="4418725" y="852712"/>
                  <a:pt x="4416178" y="825496"/>
                  <a:pt x="4411298" y="798654"/>
                </a:cubicBezTo>
                <a:cubicBezTo>
                  <a:pt x="4405483" y="766672"/>
                  <a:pt x="4398068" y="747388"/>
                  <a:pt x="4388149" y="717631"/>
                </a:cubicBezTo>
                <a:cubicBezTo>
                  <a:pt x="4375225" y="459163"/>
                  <a:pt x="4376574" y="563398"/>
                  <a:pt x="4376574" y="405114"/>
                </a:cubicBezTo>
                <a:lnTo>
                  <a:pt x="4376574" y="405114"/>
                </a:lnTo>
                <a:cubicBezTo>
                  <a:pt x="4372716" y="362674"/>
                  <a:pt x="4372406" y="319760"/>
                  <a:pt x="4365000" y="277793"/>
                </a:cubicBezTo>
                <a:cubicBezTo>
                  <a:pt x="4360759" y="253763"/>
                  <a:pt x="4349566" y="231494"/>
                  <a:pt x="4341850" y="208345"/>
                </a:cubicBezTo>
                <a:cubicBezTo>
                  <a:pt x="4302954" y="91658"/>
                  <a:pt x="4362300" y="272648"/>
                  <a:pt x="4318701" y="127322"/>
                </a:cubicBezTo>
                <a:cubicBezTo>
                  <a:pt x="4311689" y="103950"/>
                  <a:pt x="4318700" y="65590"/>
                  <a:pt x="4295551" y="57874"/>
                </a:cubicBezTo>
                <a:lnTo>
                  <a:pt x="4191379" y="23150"/>
                </a:lnTo>
                <a:lnTo>
                  <a:pt x="4156655" y="11575"/>
                </a:lnTo>
                <a:lnTo>
                  <a:pt x="4121931" y="0"/>
                </a:lnTo>
                <a:cubicBezTo>
                  <a:pt x="3848005" y="11910"/>
                  <a:pt x="3944537" y="11575"/>
                  <a:pt x="3832564" y="11575"/>
                </a:cubicBezTo>
                <a:lnTo>
                  <a:pt x="1760696" y="138897"/>
                </a:lnTo>
                <a:close/>
              </a:path>
            </a:pathLst>
          </a:custGeom>
          <a:solidFill>
            <a:srgbClr val="D35708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4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307" y="0"/>
            <a:ext cx="10058400" cy="1609344"/>
          </a:xfrm>
        </p:spPr>
        <p:txBody>
          <a:bodyPr/>
          <a:lstStyle/>
          <a:p>
            <a:r>
              <a:rPr lang="en-US" dirty="0"/>
              <a:t>Fundamental cycle separator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07" y="1825573"/>
            <a:ext cx="4645152" cy="4050792"/>
          </a:xfrm>
        </p:spPr>
        <p:txBody>
          <a:bodyPr>
            <a:normAutofit/>
          </a:bodyPr>
          <a:lstStyle/>
          <a:p>
            <a:r>
              <a:rPr lang="en-US" sz="2400" dirty="0"/>
              <a:t>Build primal BFS tree</a:t>
            </a:r>
          </a:p>
          <a:p>
            <a:r>
              <a:rPr lang="en-US" sz="2400" dirty="0"/>
              <a:t>Build dual tree (</a:t>
            </a:r>
            <a:r>
              <a:rPr lang="en-US" sz="2400" dirty="0" err="1"/>
              <a:t>coTree</a:t>
            </a:r>
            <a:r>
              <a:rPr lang="en-US" sz="2400" dirty="0"/>
              <a:t>)</a:t>
            </a:r>
          </a:p>
          <a:p>
            <a:r>
              <a:rPr lang="en-US" sz="2400" dirty="0"/>
              <a:t>Find edge separator in </a:t>
            </a:r>
            <a:r>
              <a:rPr lang="en-US" sz="2400" dirty="0" err="1"/>
              <a:t>coTree</a:t>
            </a:r>
            <a:endParaRPr lang="en-US" sz="2400" dirty="0"/>
          </a:p>
          <a:p>
            <a:r>
              <a:rPr lang="en-US" sz="2400" dirty="0"/>
              <a:t>Form cycle with primal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59" y="1097280"/>
            <a:ext cx="5945223" cy="576072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5806665" y="1990165"/>
            <a:ext cx="3458359" cy="4020670"/>
          </a:xfrm>
          <a:custGeom>
            <a:avLst/>
            <a:gdLst>
              <a:gd name="connsiteX0" fmla="*/ 647923 w 3458359"/>
              <a:gd name="connsiteY0" fmla="*/ 134470 h 4020670"/>
              <a:gd name="connsiteX1" fmla="*/ 647923 w 3458359"/>
              <a:gd name="connsiteY1" fmla="*/ 134470 h 4020670"/>
              <a:gd name="connsiteX2" fmla="*/ 540347 w 3458359"/>
              <a:gd name="connsiteY2" fmla="*/ 80682 h 4020670"/>
              <a:gd name="connsiteX3" fmla="*/ 459664 w 3458359"/>
              <a:gd name="connsiteY3" fmla="*/ 26894 h 4020670"/>
              <a:gd name="connsiteX4" fmla="*/ 378982 w 3458359"/>
              <a:gd name="connsiteY4" fmla="*/ 0 h 4020670"/>
              <a:gd name="connsiteX5" fmla="*/ 217617 w 3458359"/>
              <a:gd name="connsiteY5" fmla="*/ 13447 h 4020670"/>
              <a:gd name="connsiteX6" fmla="*/ 163829 w 3458359"/>
              <a:gd name="connsiteY6" fmla="*/ 26894 h 4020670"/>
              <a:gd name="connsiteX7" fmla="*/ 83147 w 3458359"/>
              <a:gd name="connsiteY7" fmla="*/ 80682 h 4020670"/>
              <a:gd name="connsiteX8" fmla="*/ 69700 w 3458359"/>
              <a:gd name="connsiteY8" fmla="*/ 121023 h 4020670"/>
              <a:gd name="connsiteX9" fmla="*/ 15911 w 3458359"/>
              <a:gd name="connsiteY9" fmla="*/ 188259 h 4020670"/>
              <a:gd name="connsiteX10" fmla="*/ 15911 w 3458359"/>
              <a:gd name="connsiteY10" fmla="*/ 497541 h 4020670"/>
              <a:gd name="connsiteX11" fmla="*/ 29359 w 3458359"/>
              <a:gd name="connsiteY11" fmla="*/ 537882 h 4020670"/>
              <a:gd name="connsiteX12" fmla="*/ 110041 w 3458359"/>
              <a:gd name="connsiteY12" fmla="*/ 591670 h 4020670"/>
              <a:gd name="connsiteX13" fmla="*/ 136935 w 3458359"/>
              <a:gd name="connsiteY13" fmla="*/ 618564 h 4020670"/>
              <a:gd name="connsiteX14" fmla="*/ 1454747 w 3458359"/>
              <a:gd name="connsiteY14" fmla="*/ 1613647 h 4020670"/>
              <a:gd name="connsiteX15" fmla="*/ 1508535 w 3458359"/>
              <a:gd name="connsiteY15" fmla="*/ 1815353 h 4020670"/>
              <a:gd name="connsiteX16" fmla="*/ 1535429 w 3458359"/>
              <a:gd name="connsiteY16" fmla="*/ 1855694 h 4020670"/>
              <a:gd name="connsiteX17" fmla="*/ 1562323 w 3458359"/>
              <a:gd name="connsiteY17" fmla="*/ 1936376 h 4020670"/>
              <a:gd name="connsiteX18" fmla="*/ 1575770 w 3458359"/>
              <a:gd name="connsiteY18" fmla="*/ 2030506 h 4020670"/>
              <a:gd name="connsiteX19" fmla="*/ 1589217 w 3458359"/>
              <a:gd name="connsiteY19" fmla="*/ 2662517 h 4020670"/>
              <a:gd name="connsiteX20" fmla="*/ 1616111 w 3458359"/>
              <a:gd name="connsiteY20" fmla="*/ 2743200 h 4020670"/>
              <a:gd name="connsiteX21" fmla="*/ 1629559 w 3458359"/>
              <a:gd name="connsiteY21" fmla="*/ 2783541 h 4020670"/>
              <a:gd name="connsiteX22" fmla="*/ 1710241 w 3458359"/>
              <a:gd name="connsiteY22" fmla="*/ 2850776 h 4020670"/>
              <a:gd name="connsiteX23" fmla="*/ 1750582 w 3458359"/>
              <a:gd name="connsiteY23" fmla="*/ 2891117 h 4020670"/>
              <a:gd name="connsiteX24" fmla="*/ 1790923 w 3458359"/>
              <a:gd name="connsiteY24" fmla="*/ 2918011 h 4020670"/>
              <a:gd name="connsiteX25" fmla="*/ 1817817 w 3458359"/>
              <a:gd name="connsiteY25" fmla="*/ 2944906 h 4020670"/>
              <a:gd name="connsiteX26" fmla="*/ 1817817 w 3458359"/>
              <a:gd name="connsiteY26" fmla="*/ 2931459 h 4020670"/>
              <a:gd name="connsiteX27" fmla="*/ 2772559 w 3458359"/>
              <a:gd name="connsiteY27" fmla="*/ 3792070 h 4020670"/>
              <a:gd name="connsiteX28" fmla="*/ 2880135 w 3458359"/>
              <a:gd name="connsiteY28" fmla="*/ 3845859 h 4020670"/>
              <a:gd name="connsiteX29" fmla="*/ 2920476 w 3458359"/>
              <a:gd name="connsiteY29" fmla="*/ 3886200 h 4020670"/>
              <a:gd name="connsiteX30" fmla="*/ 2960817 w 3458359"/>
              <a:gd name="connsiteY30" fmla="*/ 3913094 h 4020670"/>
              <a:gd name="connsiteX31" fmla="*/ 3028053 w 3458359"/>
              <a:gd name="connsiteY31" fmla="*/ 3966882 h 4020670"/>
              <a:gd name="connsiteX32" fmla="*/ 3095288 w 3458359"/>
              <a:gd name="connsiteY32" fmla="*/ 4020670 h 4020670"/>
              <a:gd name="connsiteX33" fmla="*/ 3283547 w 3458359"/>
              <a:gd name="connsiteY33" fmla="*/ 4007223 h 4020670"/>
              <a:gd name="connsiteX34" fmla="*/ 3364229 w 3458359"/>
              <a:gd name="connsiteY34" fmla="*/ 3980329 h 4020670"/>
              <a:gd name="connsiteX35" fmla="*/ 3391123 w 3458359"/>
              <a:gd name="connsiteY35" fmla="*/ 3939988 h 4020670"/>
              <a:gd name="connsiteX36" fmla="*/ 3431464 w 3458359"/>
              <a:gd name="connsiteY36" fmla="*/ 3899647 h 4020670"/>
              <a:gd name="connsiteX37" fmla="*/ 3444911 w 3458359"/>
              <a:gd name="connsiteY37" fmla="*/ 3792070 h 4020670"/>
              <a:gd name="connsiteX38" fmla="*/ 3458359 w 3458359"/>
              <a:gd name="connsiteY38" fmla="*/ 3751729 h 4020670"/>
              <a:gd name="connsiteX39" fmla="*/ 3444911 w 3458359"/>
              <a:gd name="connsiteY39" fmla="*/ 3590364 h 4020670"/>
              <a:gd name="connsiteX40" fmla="*/ 3404570 w 3458359"/>
              <a:gd name="connsiteY40" fmla="*/ 3509682 h 4020670"/>
              <a:gd name="connsiteX41" fmla="*/ 3323888 w 3458359"/>
              <a:gd name="connsiteY41" fmla="*/ 3482788 h 4020670"/>
              <a:gd name="connsiteX42" fmla="*/ 3216311 w 3458359"/>
              <a:gd name="connsiteY42" fmla="*/ 3415553 h 4020670"/>
              <a:gd name="connsiteX43" fmla="*/ 2221229 w 3458359"/>
              <a:gd name="connsiteY43" fmla="*/ 2487706 h 4020670"/>
              <a:gd name="connsiteX44" fmla="*/ 2207782 w 3458359"/>
              <a:gd name="connsiteY44" fmla="*/ 2299447 h 4020670"/>
              <a:gd name="connsiteX45" fmla="*/ 2194335 w 3458359"/>
              <a:gd name="connsiteY45" fmla="*/ 2151529 h 4020670"/>
              <a:gd name="connsiteX46" fmla="*/ 2180888 w 3458359"/>
              <a:gd name="connsiteY46" fmla="*/ 1882588 h 4020670"/>
              <a:gd name="connsiteX47" fmla="*/ 2167441 w 3458359"/>
              <a:gd name="connsiteY47" fmla="*/ 1801906 h 4020670"/>
              <a:gd name="connsiteX48" fmla="*/ 2153994 w 3458359"/>
              <a:gd name="connsiteY48" fmla="*/ 1707776 h 4020670"/>
              <a:gd name="connsiteX49" fmla="*/ 2127100 w 3458359"/>
              <a:gd name="connsiteY49" fmla="*/ 1627094 h 4020670"/>
              <a:gd name="connsiteX50" fmla="*/ 2113653 w 3458359"/>
              <a:gd name="connsiteY50" fmla="*/ 1586753 h 4020670"/>
              <a:gd name="connsiteX51" fmla="*/ 2100206 w 3458359"/>
              <a:gd name="connsiteY51" fmla="*/ 1492623 h 4020670"/>
              <a:gd name="connsiteX52" fmla="*/ 2086759 w 3458359"/>
              <a:gd name="connsiteY52" fmla="*/ 1452282 h 4020670"/>
              <a:gd name="connsiteX53" fmla="*/ 2073311 w 3458359"/>
              <a:gd name="connsiteY53" fmla="*/ 1398494 h 4020670"/>
              <a:gd name="connsiteX54" fmla="*/ 2019523 w 3458359"/>
              <a:gd name="connsiteY54" fmla="*/ 1277470 h 4020670"/>
              <a:gd name="connsiteX55" fmla="*/ 1979182 w 3458359"/>
              <a:gd name="connsiteY55" fmla="*/ 1250576 h 4020670"/>
              <a:gd name="connsiteX56" fmla="*/ 1965735 w 3458359"/>
              <a:gd name="connsiteY56" fmla="*/ 1210235 h 4020670"/>
              <a:gd name="connsiteX57" fmla="*/ 1911947 w 3458359"/>
              <a:gd name="connsiteY57" fmla="*/ 1196788 h 4020670"/>
              <a:gd name="connsiteX58" fmla="*/ 1871606 w 3458359"/>
              <a:gd name="connsiteY58" fmla="*/ 1183341 h 4020670"/>
              <a:gd name="connsiteX59" fmla="*/ 1831264 w 3458359"/>
              <a:gd name="connsiteY59" fmla="*/ 1156447 h 4020670"/>
              <a:gd name="connsiteX60" fmla="*/ 647923 w 3458359"/>
              <a:gd name="connsiteY60" fmla="*/ 134470 h 402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458359" h="4020670">
                <a:moveTo>
                  <a:pt x="647923" y="134470"/>
                </a:moveTo>
                <a:lnTo>
                  <a:pt x="647923" y="134470"/>
                </a:lnTo>
                <a:cubicBezTo>
                  <a:pt x="612064" y="116541"/>
                  <a:pt x="575156" y="100573"/>
                  <a:pt x="540347" y="80682"/>
                </a:cubicBezTo>
                <a:cubicBezTo>
                  <a:pt x="512283" y="64645"/>
                  <a:pt x="490328" y="37115"/>
                  <a:pt x="459664" y="26894"/>
                </a:cubicBezTo>
                <a:lnTo>
                  <a:pt x="378982" y="0"/>
                </a:lnTo>
                <a:cubicBezTo>
                  <a:pt x="325194" y="4482"/>
                  <a:pt x="271175" y="6752"/>
                  <a:pt x="217617" y="13447"/>
                </a:cubicBezTo>
                <a:cubicBezTo>
                  <a:pt x="199279" y="15739"/>
                  <a:pt x="180359" y="18629"/>
                  <a:pt x="163829" y="26894"/>
                </a:cubicBezTo>
                <a:cubicBezTo>
                  <a:pt x="134919" y="41349"/>
                  <a:pt x="83147" y="80682"/>
                  <a:pt x="83147" y="80682"/>
                </a:cubicBezTo>
                <a:cubicBezTo>
                  <a:pt x="78665" y="94129"/>
                  <a:pt x="76039" y="108345"/>
                  <a:pt x="69700" y="121023"/>
                </a:cubicBezTo>
                <a:cubicBezTo>
                  <a:pt x="52737" y="154950"/>
                  <a:pt x="40926" y="163244"/>
                  <a:pt x="15911" y="188259"/>
                </a:cubicBezTo>
                <a:cubicBezTo>
                  <a:pt x="-5018" y="334761"/>
                  <a:pt x="-5590" y="293291"/>
                  <a:pt x="15911" y="497541"/>
                </a:cubicBezTo>
                <a:cubicBezTo>
                  <a:pt x="17395" y="511638"/>
                  <a:pt x="19336" y="527859"/>
                  <a:pt x="29359" y="537882"/>
                </a:cubicBezTo>
                <a:cubicBezTo>
                  <a:pt x="52215" y="560737"/>
                  <a:pt x="87185" y="568814"/>
                  <a:pt x="110041" y="591670"/>
                </a:cubicBezTo>
                <a:lnTo>
                  <a:pt x="136935" y="618564"/>
                </a:lnTo>
                <a:lnTo>
                  <a:pt x="1454747" y="1613647"/>
                </a:lnTo>
                <a:cubicBezTo>
                  <a:pt x="1458663" y="1631270"/>
                  <a:pt x="1488555" y="1785382"/>
                  <a:pt x="1508535" y="1815353"/>
                </a:cubicBezTo>
                <a:cubicBezTo>
                  <a:pt x="1517500" y="1828800"/>
                  <a:pt x="1528865" y="1840926"/>
                  <a:pt x="1535429" y="1855694"/>
                </a:cubicBezTo>
                <a:cubicBezTo>
                  <a:pt x="1546943" y="1881599"/>
                  <a:pt x="1562323" y="1936376"/>
                  <a:pt x="1562323" y="1936376"/>
                </a:cubicBezTo>
                <a:cubicBezTo>
                  <a:pt x="1566805" y="1967753"/>
                  <a:pt x="1574597" y="1998833"/>
                  <a:pt x="1575770" y="2030506"/>
                </a:cubicBezTo>
                <a:cubicBezTo>
                  <a:pt x="1583569" y="2241080"/>
                  <a:pt x="1577309" y="2452136"/>
                  <a:pt x="1589217" y="2662517"/>
                </a:cubicBezTo>
                <a:cubicBezTo>
                  <a:pt x="1590819" y="2690821"/>
                  <a:pt x="1607146" y="2716306"/>
                  <a:pt x="1616111" y="2743200"/>
                </a:cubicBezTo>
                <a:cubicBezTo>
                  <a:pt x="1620593" y="2756647"/>
                  <a:pt x="1619536" y="2773518"/>
                  <a:pt x="1629559" y="2783541"/>
                </a:cubicBezTo>
                <a:cubicBezTo>
                  <a:pt x="1747416" y="2901398"/>
                  <a:pt x="1597913" y="2757169"/>
                  <a:pt x="1710241" y="2850776"/>
                </a:cubicBezTo>
                <a:cubicBezTo>
                  <a:pt x="1724850" y="2862950"/>
                  <a:pt x="1735973" y="2878943"/>
                  <a:pt x="1750582" y="2891117"/>
                </a:cubicBezTo>
                <a:cubicBezTo>
                  <a:pt x="1762997" y="2901463"/>
                  <a:pt x="1778303" y="2907915"/>
                  <a:pt x="1790923" y="2918011"/>
                </a:cubicBezTo>
                <a:cubicBezTo>
                  <a:pt x="1800823" y="2925931"/>
                  <a:pt x="1806477" y="2939236"/>
                  <a:pt x="1817817" y="2944906"/>
                </a:cubicBezTo>
                <a:cubicBezTo>
                  <a:pt x="1821826" y="2946911"/>
                  <a:pt x="1817817" y="2935941"/>
                  <a:pt x="1817817" y="2931459"/>
                </a:cubicBezTo>
                <a:lnTo>
                  <a:pt x="2772559" y="3792070"/>
                </a:lnTo>
                <a:cubicBezTo>
                  <a:pt x="2808418" y="3810000"/>
                  <a:pt x="2846312" y="3824335"/>
                  <a:pt x="2880135" y="3845859"/>
                </a:cubicBezTo>
                <a:cubicBezTo>
                  <a:pt x="2896179" y="3856069"/>
                  <a:pt x="2905867" y="3874026"/>
                  <a:pt x="2920476" y="3886200"/>
                </a:cubicBezTo>
                <a:cubicBezTo>
                  <a:pt x="2932891" y="3896546"/>
                  <a:pt x="2947370" y="3904129"/>
                  <a:pt x="2960817" y="3913094"/>
                </a:cubicBezTo>
                <a:cubicBezTo>
                  <a:pt x="3037890" y="4028704"/>
                  <a:pt x="2935264" y="3892652"/>
                  <a:pt x="3028053" y="3966882"/>
                </a:cubicBezTo>
                <a:cubicBezTo>
                  <a:pt x="3114947" y="4036396"/>
                  <a:pt x="2993888" y="3986870"/>
                  <a:pt x="3095288" y="4020670"/>
                </a:cubicBezTo>
                <a:cubicBezTo>
                  <a:pt x="3158041" y="4016188"/>
                  <a:pt x="3221330" y="4016555"/>
                  <a:pt x="3283547" y="4007223"/>
                </a:cubicBezTo>
                <a:cubicBezTo>
                  <a:pt x="3311582" y="4003018"/>
                  <a:pt x="3364229" y="3980329"/>
                  <a:pt x="3364229" y="3980329"/>
                </a:cubicBezTo>
                <a:cubicBezTo>
                  <a:pt x="3373194" y="3966882"/>
                  <a:pt x="3380777" y="3952403"/>
                  <a:pt x="3391123" y="3939988"/>
                </a:cubicBezTo>
                <a:cubicBezTo>
                  <a:pt x="3403297" y="3925379"/>
                  <a:pt x="3424965" y="3917519"/>
                  <a:pt x="3431464" y="3899647"/>
                </a:cubicBezTo>
                <a:cubicBezTo>
                  <a:pt x="3443814" y="3865685"/>
                  <a:pt x="3438446" y="3827625"/>
                  <a:pt x="3444911" y="3792070"/>
                </a:cubicBezTo>
                <a:cubicBezTo>
                  <a:pt x="3447447" y="3778124"/>
                  <a:pt x="3453876" y="3765176"/>
                  <a:pt x="3458359" y="3751729"/>
                </a:cubicBezTo>
                <a:cubicBezTo>
                  <a:pt x="3453876" y="3697941"/>
                  <a:pt x="3452045" y="3643865"/>
                  <a:pt x="3444911" y="3590364"/>
                </a:cubicBezTo>
                <a:cubicBezTo>
                  <a:pt x="3442380" y="3571381"/>
                  <a:pt x="3421054" y="3519984"/>
                  <a:pt x="3404570" y="3509682"/>
                </a:cubicBezTo>
                <a:cubicBezTo>
                  <a:pt x="3380530" y="3494657"/>
                  <a:pt x="3347476" y="3498513"/>
                  <a:pt x="3323888" y="3482788"/>
                </a:cubicBezTo>
                <a:cubicBezTo>
                  <a:pt x="3234866" y="3423440"/>
                  <a:pt x="3272116" y="3443455"/>
                  <a:pt x="3216311" y="3415553"/>
                </a:cubicBezTo>
                <a:lnTo>
                  <a:pt x="2221229" y="2487706"/>
                </a:lnTo>
                <a:cubicBezTo>
                  <a:pt x="2216747" y="2424953"/>
                  <a:pt x="2212799" y="2362160"/>
                  <a:pt x="2207782" y="2299447"/>
                </a:cubicBezTo>
                <a:cubicBezTo>
                  <a:pt x="2203834" y="2250095"/>
                  <a:pt x="2197523" y="2200936"/>
                  <a:pt x="2194335" y="2151529"/>
                </a:cubicBezTo>
                <a:cubicBezTo>
                  <a:pt x="2188556" y="2061956"/>
                  <a:pt x="2187772" y="1972083"/>
                  <a:pt x="2180888" y="1882588"/>
                </a:cubicBezTo>
                <a:cubicBezTo>
                  <a:pt x="2178797" y="1855403"/>
                  <a:pt x="2171587" y="1828854"/>
                  <a:pt x="2167441" y="1801906"/>
                </a:cubicBezTo>
                <a:cubicBezTo>
                  <a:pt x="2162622" y="1770579"/>
                  <a:pt x="2161121" y="1738660"/>
                  <a:pt x="2153994" y="1707776"/>
                </a:cubicBezTo>
                <a:cubicBezTo>
                  <a:pt x="2147620" y="1680153"/>
                  <a:pt x="2136065" y="1653988"/>
                  <a:pt x="2127100" y="1627094"/>
                </a:cubicBezTo>
                <a:lnTo>
                  <a:pt x="2113653" y="1586753"/>
                </a:lnTo>
                <a:cubicBezTo>
                  <a:pt x="2109171" y="1555376"/>
                  <a:pt x="2106422" y="1523703"/>
                  <a:pt x="2100206" y="1492623"/>
                </a:cubicBezTo>
                <a:cubicBezTo>
                  <a:pt x="2097426" y="1478724"/>
                  <a:pt x="2090653" y="1465911"/>
                  <a:pt x="2086759" y="1452282"/>
                </a:cubicBezTo>
                <a:cubicBezTo>
                  <a:pt x="2081682" y="1434512"/>
                  <a:pt x="2078622" y="1416196"/>
                  <a:pt x="2073311" y="1398494"/>
                </a:cubicBezTo>
                <a:cubicBezTo>
                  <a:pt x="2061898" y="1360450"/>
                  <a:pt x="2050404" y="1308351"/>
                  <a:pt x="2019523" y="1277470"/>
                </a:cubicBezTo>
                <a:cubicBezTo>
                  <a:pt x="2008095" y="1266042"/>
                  <a:pt x="1992629" y="1259541"/>
                  <a:pt x="1979182" y="1250576"/>
                </a:cubicBezTo>
                <a:cubicBezTo>
                  <a:pt x="1974700" y="1237129"/>
                  <a:pt x="1976803" y="1219090"/>
                  <a:pt x="1965735" y="1210235"/>
                </a:cubicBezTo>
                <a:cubicBezTo>
                  <a:pt x="1951304" y="1198690"/>
                  <a:pt x="1929717" y="1201865"/>
                  <a:pt x="1911947" y="1196788"/>
                </a:cubicBezTo>
                <a:cubicBezTo>
                  <a:pt x="1898318" y="1192894"/>
                  <a:pt x="1884284" y="1189680"/>
                  <a:pt x="1871606" y="1183341"/>
                </a:cubicBezTo>
                <a:cubicBezTo>
                  <a:pt x="1857151" y="1176113"/>
                  <a:pt x="1831264" y="1156447"/>
                  <a:pt x="1831264" y="1156447"/>
                </a:cubicBezTo>
                <a:lnTo>
                  <a:pt x="647923" y="134470"/>
                </a:lnTo>
                <a:close/>
              </a:path>
            </a:pathLst>
          </a:custGeom>
          <a:solidFill>
            <a:srgbClr val="FF920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2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719" y="0"/>
            <a:ext cx="10058400" cy="1609344"/>
          </a:xfrm>
        </p:spPr>
        <p:txBody>
          <a:bodyPr/>
          <a:lstStyle/>
          <a:p>
            <a:r>
              <a:rPr lang="en-US" dirty="0"/>
              <a:t>Lipton-</a:t>
            </a:r>
            <a:r>
              <a:rPr lang="en-US" dirty="0" err="1"/>
              <a:t>tarjan</a:t>
            </a:r>
            <a:r>
              <a:rPr lang="en-US" dirty="0"/>
              <a:t> separator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38" y="1348970"/>
            <a:ext cx="6139424" cy="452739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2306" y="1825572"/>
            <a:ext cx="5425081" cy="46021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Build primal BFS tree</a:t>
            </a:r>
          </a:p>
          <a:p>
            <a:r>
              <a:rPr lang="en-US" sz="2400" dirty="0"/>
              <a:t>Find median level Lm</a:t>
            </a:r>
          </a:p>
          <a:p>
            <a:r>
              <a:rPr lang="en-US" sz="2400" dirty="0"/>
              <a:t>Find level La, </a:t>
            </a:r>
            <a:r>
              <a:rPr lang="en-US" sz="2400" dirty="0" err="1"/>
              <a:t>Lz</a:t>
            </a:r>
            <a:r>
              <a:rPr lang="en-US" sz="2400" dirty="0"/>
              <a:t> such that |L|≤√n</a:t>
            </a:r>
          </a:p>
          <a:p>
            <a:pPr lvl="1"/>
            <a:r>
              <a:rPr lang="en-US" sz="2000" dirty="0"/>
              <a:t>Shrink all vertices above La</a:t>
            </a:r>
          </a:p>
          <a:p>
            <a:pPr lvl="1"/>
            <a:r>
              <a:rPr lang="en-US" sz="2000" dirty="0"/>
              <a:t>Delete all vertices below </a:t>
            </a:r>
            <a:r>
              <a:rPr lang="en-US" sz="2000" dirty="0" err="1"/>
              <a:t>Lz</a:t>
            </a:r>
            <a:endParaRPr lang="en-US" sz="2000" dirty="0"/>
          </a:p>
          <a:p>
            <a:pPr lvl="1"/>
            <a:r>
              <a:rPr lang="en-US" sz="2000" dirty="0"/>
              <a:t>Re-triangulate the modified graph</a:t>
            </a:r>
          </a:p>
          <a:p>
            <a:r>
              <a:rPr lang="en-US" sz="2400" dirty="0"/>
              <a:t>Find balanced fundamental cycle C</a:t>
            </a:r>
          </a:p>
          <a:p>
            <a:r>
              <a:rPr lang="en-US" sz="2400" dirty="0"/>
              <a:t>Organize 4 colored regions</a:t>
            </a:r>
          </a:p>
          <a:p>
            <a:r>
              <a:rPr lang="en-US" sz="2400" dirty="0"/>
              <a:t>Separator = C + La + </a:t>
            </a:r>
            <a:r>
              <a:rPr lang="en-US" sz="2400" dirty="0" err="1"/>
              <a:t>Lz</a:t>
            </a:r>
            <a:endParaRPr lang="en-US" sz="2400" dirty="0"/>
          </a:p>
          <a:p>
            <a:r>
              <a:rPr lang="en-US" sz="2400" dirty="0"/>
              <a:t>Guarantee 4√n size</a:t>
            </a:r>
          </a:p>
        </p:txBody>
      </p:sp>
    </p:spTree>
    <p:extLst>
      <p:ext uri="{BB962C8B-B14F-4D97-AF65-F5344CB8AC3E}">
        <p14:creationId xmlns:p14="http://schemas.microsoft.com/office/powerpoint/2010/main" val="352047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3973</TotalTime>
  <Words>527</Words>
  <Application>Microsoft Macintosh PowerPoint</Application>
  <PresentationFormat>Widescreen</PresentationFormat>
  <Paragraphs>132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方正姚体</vt:lpstr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Planar separators</vt:lpstr>
      <vt:lpstr>PowerPoint Presentation</vt:lpstr>
      <vt:lpstr>Existing results</vt:lpstr>
      <vt:lpstr>Self dual data structure</vt:lpstr>
      <vt:lpstr>Planar graph operations</vt:lpstr>
      <vt:lpstr>Primal – dual graph</vt:lpstr>
      <vt:lpstr>Level separator</vt:lpstr>
      <vt:lpstr>Fundamental cycle separator</vt:lpstr>
      <vt:lpstr>Lipton-tarjan separator</vt:lpstr>
      <vt:lpstr>Performance evaluation</vt:lpstr>
      <vt:lpstr>Planar graphs</vt:lpstr>
      <vt:lpstr>Separator size</vt:lpstr>
      <vt:lpstr>Balance ratio</vt:lpstr>
      <vt:lpstr>runtime</vt:lpstr>
      <vt:lpstr>Future work</vt:lpstr>
      <vt:lpstr>Questions &amp; Suggestions?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Planar separators</dc:title>
  <dc:creator>Zhu, Qixin</dc:creator>
  <cp:lastModifiedBy>Zhu, Qixin</cp:lastModifiedBy>
  <cp:revision>91</cp:revision>
  <dcterms:created xsi:type="dcterms:W3CDTF">2017-12-19T19:37:01Z</dcterms:created>
  <dcterms:modified xsi:type="dcterms:W3CDTF">2018-05-08T02:10:07Z</dcterms:modified>
</cp:coreProperties>
</file>